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ink/inkAction1.xml" ContentType="application/vnd.ms-office.inkAction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Action2.xml" ContentType="application/vnd.ms-office.inkAction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Action3.xml" ContentType="application/vnd.ms-office.inkAction+xml"/>
  <Override PartName="/ppt/ink/inkAction4.xml" ContentType="application/vnd.ms-office.inkAction+xml"/>
  <Override PartName="/ppt/tags/tag6.xml" ContentType="application/vnd.openxmlformats-officedocument.presentationml.tags+xml"/>
  <Override PartName="/ppt/ink/inkAction5.xml" ContentType="application/vnd.ms-office.inkAction+xml"/>
  <Override PartName="/ppt/tags/tag7.xml" ContentType="application/vnd.openxmlformats-officedocument.presentationml.tags+xml"/>
  <Override PartName="/ppt/ink/inkAction6.xml" ContentType="application/vnd.ms-office.inkAction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Action7.xml" ContentType="application/vnd.ms-office.inkAction+xml"/>
  <Override PartName="/ppt/tags/tag10.xml" ContentType="application/vnd.openxmlformats-officedocument.presentationml.tags+xml"/>
  <Override PartName="/ppt/ink/inkAction8.xml" ContentType="application/vnd.ms-office.inkAction+xml"/>
  <Override PartName="/ppt/ink/inkAction9.xml" ContentType="application/vnd.ms-office.inkAction+xml"/>
  <Override PartName="/ppt/tags/tag11.xml" ContentType="application/vnd.openxmlformats-officedocument.presentationml.tags+xml"/>
  <Override PartName="/ppt/ink/inkAction10.xml" ContentType="application/vnd.ms-office.inkAction+xml"/>
  <Override PartName="/ppt/tags/tag12.xml" ContentType="application/vnd.openxmlformats-officedocument.presentationml.tags+xml"/>
  <Override PartName="/ppt/ink/inkAction11.xml" ContentType="application/vnd.ms-office.inkAction+xml"/>
  <Override PartName="/ppt/tags/tag13.xml" ContentType="application/vnd.openxmlformats-officedocument.presentationml.tags+xml"/>
  <Override PartName="/ppt/ink/inkAction12.xml" ContentType="application/vnd.ms-office.inkAction+xml"/>
  <Override PartName="/ppt/ink/inkAction13.xml" ContentType="application/vnd.ms-office.inkAction+xml"/>
  <Override PartName="/ppt/tags/tag14.xml" ContentType="application/vnd.openxmlformats-officedocument.presentationml.tags+xml"/>
  <Override PartName="/ppt/ink/inkAction14.xml" ContentType="application/vnd.ms-office.inkAction+xml"/>
  <Override PartName="/ppt/tags/tag15.xml" ContentType="application/vnd.openxmlformats-officedocument.presentationml.tags+xml"/>
  <Override PartName="/ppt/ink/inkAction15.xml" ContentType="application/vnd.ms-office.inkAction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Action16.xml" ContentType="application/vnd.ms-office.inkAction+xml"/>
  <Override PartName="/ppt/tags/tag18.xml" ContentType="application/vnd.openxmlformats-officedocument.presentationml.tags+xml"/>
  <Override PartName="/ppt/ink/inkAction17.xml" ContentType="application/vnd.ms-office.inkAction+xml"/>
  <Override PartName="/ppt/tags/tag19.xml" ContentType="application/vnd.openxmlformats-officedocument.presentationml.tags+xml"/>
  <Override PartName="/ppt/ink/inkAction18.xml" ContentType="application/vnd.ms-office.inkAction+xml"/>
  <Override PartName="/ppt/tags/tag20.xml" ContentType="application/vnd.openxmlformats-officedocument.presentationml.tags+xml"/>
  <Override PartName="/ppt/ink/inkAction19.xml" ContentType="application/vnd.ms-office.inkAction+xml"/>
  <Override PartName="/ppt/tags/tag21.xml" ContentType="application/vnd.openxmlformats-officedocument.presentationml.tags+xml"/>
  <Override PartName="/ppt/ink/inkAction20.xml" ContentType="application/vnd.ms-office.inkAction+xml"/>
  <Override PartName="/ppt/tags/tag22.xml" ContentType="application/vnd.openxmlformats-officedocument.presentationml.tags+xml"/>
  <Override PartName="/ppt/ink/inkAction2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2" r:id="rId2"/>
    <p:sldId id="256" r:id="rId3"/>
    <p:sldId id="374" r:id="rId4"/>
    <p:sldId id="398" r:id="rId5"/>
    <p:sldId id="375" r:id="rId6"/>
    <p:sldId id="376" r:id="rId7"/>
    <p:sldId id="324" r:id="rId8"/>
    <p:sldId id="381" r:id="rId9"/>
    <p:sldId id="383" r:id="rId10"/>
    <p:sldId id="384" r:id="rId11"/>
    <p:sldId id="378" r:id="rId12"/>
    <p:sldId id="379" r:id="rId13"/>
    <p:sldId id="380" r:id="rId14"/>
    <p:sldId id="306" r:id="rId15"/>
    <p:sldId id="307" r:id="rId16"/>
    <p:sldId id="377" r:id="rId17"/>
    <p:sldId id="386" r:id="rId18"/>
    <p:sldId id="387" r:id="rId19"/>
    <p:sldId id="388" r:id="rId20"/>
    <p:sldId id="389" r:id="rId21"/>
    <p:sldId id="391" r:id="rId22"/>
    <p:sldId id="397" r:id="rId23"/>
    <p:sldId id="385" r:id="rId24"/>
    <p:sldId id="390" r:id="rId25"/>
    <p:sldId id="399" r:id="rId26"/>
    <p:sldId id="392" r:id="rId27"/>
    <p:sldId id="393" r:id="rId28"/>
    <p:sldId id="395" r:id="rId29"/>
    <p:sldId id="394" r:id="rId30"/>
    <p:sldId id="400" r:id="rId31"/>
    <p:sldId id="40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CBFF"/>
    <a:srgbClr val="D6A300"/>
    <a:srgbClr val="D8404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2178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5-03T04:54:47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478">
    <iact:property name="dataType"/>
    <iact:actionData xml:id="d0">
      <inkml:trace xmlns:inkml="http://www.w3.org/2003/InkML" xml:id="stk0" contextRef="#ctx0" brushRef="#br0">20318 13134 112 0,'0'0'402'7,"0"0"-304"1,0 0 6-2,0 0 68 2,0 0 20 0,0 0 70 0,0 0 36-2,-40 6-80 2,40-6-29 1,0 0-189-4,0 0 0 3,0 0 0 0,0 0 0 0,0 0 0-2,7 0 0 2,34 0 0 0,28 0 0 0,15-2 0 0,27-6 0 0,26-7 0-1,27 0 0 1,29-2 0 0,-5 1 0-2,7 8 0 2,-16 2 0 0,-13 6 0 0,-10 0 0-2,-11 0 0 2,-9 0 0 0,-18 0 0-2,-21 3 0 3,-13 0 0-2,-9-3 0 1,-11 0 0 0,-19 0 0-2,-6 0 0 2,-19 0 0 0,-7 0 0-2,-8 0 0 1,-5 0 0 1,3 0 0 0,-3-3 0 1,-3-7 0-4,-48-7 0 4,-11-6 0-2,-11-6 0 1,-4 4 0-2,-11-3 0 2,4 0 0 1,0 5 0-2,3 1 0-1,1 9 0 2,19 1 0 2,5 7 0-5,15 5 0 3,15 0 0 0,8 0 0 0,13 0 0-3,-3 0 0 4,8 0 0-2,0 0 0 1,0 0 0 1,0 0 0-4,18 0 0 4,34 0 0-2,6 13 0 1,9 6 0-1,7 7 0 2,-8-1 0-2,2 1 0-1,-2 2 0 3,-14-5 0-2,0-2 0 3,-9 3 0-3,-6-4 0-1,-5-1 0 2,-1-2 0 0,-6 1 0-1,-6-3 0 0,-5-3 0-1,-6-7 0 2,-8 1 0 1,0 5 0-4,-9 4 0 4,-34 3 0-2,-11-1 0 1,-3 0 0-2,-5 0 0 2,1-5 0 0,9-4 0-2,4 0 0 2,12-8 0 1,11 2 0-1,2 1 0-2,6-3 0 2,14 4 0-1,3-1 0 1,0 6 0 1,0-7 0-4,0 7-291 3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5-03T04:54:47.021"/>
    </inkml:context>
    <inkml:brush xml:id="br0">
      <inkml:brushProperty name="width" value="0.05292" units="cm"/>
      <inkml:brushProperty name="height" value="0.05292" units="cm"/>
    </inkml:brush>
  </inkml:definitions>
  <iact:action type="add" startTime="2150">
    <iact:property name="dataType"/>
    <iact:actionData xml:id="d0">
      <inkml:trace xmlns:inkml="http://www.w3.org/2003/InkML" xml:id="stk0" contextRef="#ctx0" brushRef="#br0">13146 17544 1088 0,'0'0'422'3,"0"0"-240"6,0 0-74-2,0 0-68 1,0 0 46-2,0 0 2 4,-171-45-55-4,90-9-33 2,-10-15 0-2,-11-12 0 2,2-13 0 0,-24-15 0 0,-13-14 0-2,-19-10 0 2,-7-5 0 0,-8-5 0 2,-8-9 0-6,-11-7 0 4,6-2 0 0,5-11 0 0,16-4 0-2,15-10 0 3,10-5 0-2,6 0 0 2,20 2 0-4,5 13 0 4,20 16 0-1,7 16 0-1,12 20 0-1,-1 10 0 2,5 0 0 1,-13-4 0-1,-3-8 0-3,1 3 0 3,-2-1 0 0,1 4 0 0,2 4 0-2,4 7 0 3,-3 12 0-2,13 11 0 2,-4 10 0-4,16 9 0 3,2-4 0 1,0 1 0-2,3-8 0-1,4-8 0 3,4-4 0-1,11 6 0-1,-2 1 0-1,7 6 0 3,-5 8 0-1,5-2 0-1,-6 3 0 0,7-5 0 1,-4-3 0 0,-4-5 0 0,3-4 0-3,3 3 0 3,-8 7 0 0,12 5 0 0,-4 8 0-2,7 9 0 2,-3 8 0 1,15 5 0-2,0 3 0 0,-4 2 0 1,5-11 0 0,-4 1 0-1,0-6 0 0,0 9 0 0,4 9 0 2,4 13 0-2,0 11 0-1,0 9 0 2,0 0 0 0,0 0 0 0,0 0 0-2,0 0 0 3,0 0 0-2,0 0 0 1,0 0 0-2,0 0 0 2,0 9 0 1,0 19 0-2,0 8 0-1,0 2 0 3,0 1 0-1,0-4 0 0,-9 5 0-3,5 6 0 3,-9-4 0 4,6 5 0-7,-9 2 0 1,8-2 0 1,-5-3 0 1,-3-4 0 0,9-8 0-2,3-7 0 2,-8-11 0 0,12-9 0 0,0-2 0-2,0-3 0 3,0 0 0-1,0-12 0-1,0-20 0-1,0-8 0 4,0-2 0-2,0-9 0 0,0 1 0-3,0-11 0 4,0 4 0-2,0-5 0 2,12 0 0-4,-5 8 0 3,3 12 0 1,0 9 0-1,1 12 0-2,-1 8 0 0,10 13 0 2,9 0 0 0,12 17 0-2,9 41 0 3,11 18 0-1,2 11 0-1,8-1 0-1,-5-11 0 3,-6-5 0-1,-18-15 0-1,-3-11 0-1,-7-11 0 2,-15-8 0 0,-5-10 0 0,4-15 0-2,-9 0 0 2,-7 0-35 2,6-17-1903-3</inkml:trace>
    </iact:actionData>
  </iact:action>
  <iact:action type="add" startTime="3859">
    <iact:property name="dataType"/>
    <iact:actionData xml:id="d1">
      <inkml:trace xmlns:inkml="http://www.w3.org/2003/InkML" xml:id="stk1" contextRef="#ctx0" brushRef="#br0">14064 16881 1168 0,'0'0'660'5,"0"0"-441"2,0 0-219 1,0 0 0 0,0 0 0-2,0 0 0 2,0 0 0 0,-174 51 0 0,107 3 0-2,6 15 0 2,18 10 0 0,7-3 0 0,34-1 0-2,2-11 0 2,2-12 0 0,53-16 0 0,13-19 0-2,9-17 0 3,4 0 0 0,-4-23 0-3,-18-19 0 0,-13-15 0 2,-21-8 0 0,-9-16 0 0,-16-10 0-2,0-3 0 2,-19-2 0 0,-6 14 0 0,-11 8 0-2,19 18 0 3,14 19-145-1,3 37-539-2</inkml:trace>
    </iact:actionData>
  </iact:action>
  <iact:action type="add" startTime="4226">
    <iact:property name="dataType"/>
    <iact:actionData xml:id="d2">
      <inkml:trace xmlns:inkml="http://www.w3.org/2003/InkML" xml:id="stk2" contextRef="#ctx0" brushRef="#br0">14445 17302 1478 0,'0'0'442'6,"0"0"-315"1,0 0-127 1,0 0 0-2,64-210 0 2,-47 136 0 0,-2 13 0 0,-4 16 0-2,5 14 0 2,2 6 0 0,5 7 0 0,6 4 0-2,0 9 0 2,7 2 0 0,7 3 0 0,10 0 0-2,-1 8 0 2,7 12 0 0,-41-8-145 0,1-4-1351-2</inkml:trace>
    </iact:actionData>
  </iact:action>
  <iact:action type="add" startTime="4472">
    <iact:property name="dataType"/>
    <iact:actionData xml:id="d3">
      <inkml:trace xmlns:inkml="http://www.w3.org/2003/InkML" xml:id="stk3" contextRef="#ctx0" brushRef="#br0">15241 17125 1508 0,'0'0'512'7,"0"0"-485"1,0 0-27-2,40 155 0 2,-40-108 0 0,0 2 0 0,0-5 0-2,0-6 0 2,0-19 0 0,0-19 0 0,0 0-467-2</inkml:trace>
    </iact:actionData>
  </iact:action>
  <iact:action type="add" startTime="4648">
    <iact:property name="dataType"/>
    <iact:actionData xml:id="d4">
      <inkml:trace xmlns:inkml="http://www.w3.org/2003/InkML" xml:id="stk4" contextRef="#ctx0" brushRef="#br0">15273 16636 1102 0,'0'0'408'4,"0"0"-216"3,0 0-124-1,0 0-68 2,0 0-2 1,0 0-112-2,0-111-216 1,0 111-58-2,0 0-372 2</inkml:trace>
    </iact:actionData>
  </iact:action>
  <iact:action type="add" startTime="4847">
    <iact:property name="dataType"/>
    <iact:actionData xml:id="d5">
      <inkml:trace xmlns:inkml="http://www.w3.org/2003/InkML" xml:id="stk5" contextRef="#ctx0" brushRef="#br0">15910 16799 724 0,'0'0'722'6,"0"0"-436"2,0 0-184 0,0 0-10 0,-82 163 12-2,24-111-87 2,14-8-17 0,5 3 0 0,15-3 0-2,8-3 0 2,11-1 0 0,5-3 0 0,0-9 0-2,28-15 0 2,12-13 0 0,14 0 0 1,-8-13 0-4,-5-31 0 4,-5-13 0-2,-15-15 0 1,-14 0 0-2,-1 8 0 5,-6 17 0-6,0 25 0 3,0 17 0-2,0 5 0 3,0 0 0-2,0 45 0-1,0 16 0 2,-6 29 0 0,6 9 0 1,0 6 0-2,0 9 0-1,0 4 0 2,0 0 0 0,0-4 0-2,0-5 0 2,0-14 0 1,-25-8 0-2,-15-14 0 2,-17-20 0-2,-10-22 0 1,-9-31 0-1,-7-3 0 1,15-69 0-2,19-33-167 3,44 41-405-2,5-1-360 1</inkml:trace>
    </iact:actionData>
  </iact:action>
  <iact:action type="add" startTime="5432">
    <iact:property name="dataType"/>
    <iact:actionData xml:id="d6">
      <inkml:trace xmlns:inkml="http://www.w3.org/2003/InkML" xml:id="stk6" contextRef="#ctx0" brushRef="#br0">16513 16999 1122 0,'0'0'416'7,"0"0"-148"1,0 0-124-2,21 170-47 2,-21-104-97 0,0-6 0-2,0-6 0 2,0-7 0 0,-5-20 0 0,3-9 0 0,2-18 0-2,-2 0 0 2,2-15-369 0,-7-18-631 0</inkml:trace>
    </iact:actionData>
  </iact:action>
  <iact:action type="add" startTime="5625">
    <iact:property name="dataType"/>
    <iact:actionData xml:id="d7">
      <inkml:trace xmlns:inkml="http://www.w3.org/2003/InkML" xml:id="stk7" contextRef="#ctx0" brushRef="#br0">16427 16513 942 0,'0'0'776'5,"0"0"-558"0,0 0-107 3,0 0-111-2,0 0 0 3,0 0-7-4,7-93-167 4,-7 93-168-2,0 0-244 2</inkml:trace>
    </iact:actionData>
  </iact:action>
  <iact:action type="add" startTime="5815">
    <iact:property name="dataType"/>
    <iact:actionData xml:id="d8">
      <inkml:trace xmlns:inkml="http://www.w3.org/2003/InkML" xml:id="stk8" contextRef="#ctx0" brushRef="#br0">16947 17396 1488 0,'0'0'352'7,"0"0"-150"0,0 0-197-1,0 0-5 2,0 0 0 0,0 0 0 0,45-74 0 0,-22 26 0-2,10 12 0 3,-5 1 0-2,11 9 0 1,-1 0 0-2,-5 17 0 2,9 9 0 0,-1 7 0 0,2 45 0-2,-2 10 0 2,-8 11 0 0,-5-3 0 1,-8 12 0-2,0-6-67 0,-13-6-141 1,-7-53-136-2,0-11-224 2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5-03T04:54:47.02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013">
    <iact:property name="dataType"/>
    <iact:actionData xml:id="d0">
      <inkml:trace xmlns:inkml="http://www.w3.org/2003/InkML" xml:id="stk0" contextRef="#ctx0" brushRef="#br0">20281 11092 1122 0,'0'0'222'6,"0"0"-50"3,0 0-52-4,0 0-26 4,-173 68-6-1,94-43-6-1,-7 0-2 0,-14 3-13 1,-20 8-67 0,-3 9 0 0,-15 9 0-3,-3 8 0 4,-2 5 0-1,-11 4 0-1,2-10 0-1,-15-5 0 5,0-6 0-6,2-3 0 3,-12-6 0-1,-2 0 0 1,-3 10 0 0,-3-3 0 0,-12-1 0-2,-24-6 0 2,4-10 0 0,-24-14 0 0,-4-8 0-2,0-4 0 2,-7-5 0-1,26 0 0 2,10 0 0-2,15 2 0 1,17 6 0 0,-2 1 0 0,-2-1 0-2,-4-2 0 2,-2-6 0 0,-6 0 0 0,1 0 0-2,-4-2 0 3,-5-19 0-2,6-1 0 1,12-3 0-2,6 3 0 2,7-5 0 1,16 3 0-2,1-4 0-1,15-2 0 4,-2-2 0-3,-4-5 0 0,1-2 0-1,3-1 0 3,13 1 0-2,-3 3 0 2,4 5 0-3,5 6 0 2,11 3 0-1,10-2 0 2,12 6 0-2,3-8 0 0,12-4 0 0,16-2 0 1,-1-5 0-2,3-5 0 2,-8 0 0 1,5 5 0-1,-5 7 0-2,1 1 0 1,8 9 0 2,-3 4 0-2,7-6 0 0,10-1 0 0,-3-3 0 2,18-5 0-1,-2-2 0-2,-1 0 0 2,-7 7 0 0,4 6 0-1,8 15 0-1,-7 3 0 2,1 2 0 0,12 0 0 0,3 0 0-2,8-7 0 1,3 1 0 1,1-1 0 0,1-5 0-3,-4 4 0 4,8-1 0-1,-12 9 0 0,-4 0 0-2,-1 0 0 2,-6 0 0 0,4 0 0 0,2 0 0-2,5 0 0 3,3 0 0-2,6 0 0 0,3 0 0 0,-9 0 0 1,-3 0 0 0,-3 0 0 0,-3 0 0-2,3 0 0 2,8 0 0 0,-1 0 0 0,8 0 0-3,-6 0 0 3,7 0 0 1,0 0 0-1,-5 0 0-2,-6 0 0 2,-5 0 0 0,-8 0 0 0,-7 0 0-1,11 0 0 1,3 0 0 0,7 0 0 0,10 0 0-3,1 0 0 3,2 0 0 0,-3 0 0 0,-8 0 0-2,7 0 0 2,-12 0 0 0,4 0 0-1,-4 0 0-1,3 0 0 2,6 4 0 0,2-4 0 1,-3 0 0-4,8 0 0 4,-3 0 0-2,1 0 0 2,-11 0 0-3,10 0 0 2,-4 0 0 0,3 0 0-1,-5 0 0 0,5 0 0 1,1 0 0 0,0 0 0 0,-7 0 0-2,7 0 0 2,-13 0 0 0,9 0 0 0,-6 0 0-2,1 0 0 2,3 0 0 0,2 0 0 0,6 0 0-2,-2 0 0 2,3 0 0 0,0 0 0-1,0 0 0 0,-9 0 0 1,9-4 0 0,0 1 0-1,0 1 0 0,0 2 0 1,0-3 0 0,0-5 0 0,0-4 0-3,13-2 0 4,15-9 0 1,11-4 0-2,1-2 0-2,-3-1 0 2,0 2 0 0,2 2 0 0,2 3 0-2,0 4 0 2,2 2 0 0,4 4 0-1,6 4 0 0,-9 1 0 1,5-1 0 0,-14 5 0-1,-2-1 0 0,-10 3 0 0,-2-1 0 0,-4-4 0 1,-1 0 0-2,3-4 0 2,2-6 0 0,-5 2 0 0,-5 4 0-2,2 3 0 2,-9 5 0 0,-1 3 0 0,-3 0 0-2,0 0 0 2,0 0 0 0,0 0 0 0,0 0 0-2,0 0 0 3,0 0 0-2,-3 0 0 4,-25 8 0-3,-9 9 0-5,-5-3 0 5,-8 1 0 0,-2-2 0-1,-4 4 0 0,-4 1 0 1,-1-1 0 0,5 1 0-3,8 2 0 4,-1 4 0-1,5-5 0 0,1 3 0-2,2 1 0 2,8-1 0 0,2-7 0 0,5-2 0-2,15-4 0 2,-1-7 0 0,9 4 0-1,3-4 0 0,0 1 0 0,0 0 0 2,0-3 0-1,-4 9 0-2,-9-1 0 2,3 6 0 0,0 3 0 0,2-4 0-3,-3-1 0 4,9-5 0-1,2-6 0 0,0-1 0-2,0 7 0 2,0 2 0 0,0-1 0 0,0 5 0-2,0-2 0 2,0 2 0 0,0-11 0 0,0 1 0-2,0-3 0 2,0 0 0 0,0 0 0 0,0 0 0-3,0 0 0 4,0 2 0-1,0 1 0 1,0 6 0-5,16 4 0 5,6 2 0-1,1 0 0 0,6-6 0-2,3 4 0 2,0-3 0 0,-5 5 0 0,10-1 0-2,0 6 0 2,-9 2 0 0,8 0 0 0,-16-2 0-2,-1-3 0 2,-1-3 0 0,-11-3 0-1,6-3 0 0,-6 4 0 1,0 0 0 1,-5-2 0-2,5-2 0-1,-4 1 0 2,0-4 0 0,4-2 0 0,-7-3 0-2,0 0 0 2,0 0 0 0,0 0 0 0,0 0 0-2,0 0 0 2,0 0 0 1,0 0 0-2,0 0 0-1,0 0 0 2,0 0 0 1,0 0 0-2,3 0 0-1,0 0 0 2,1 5 0 0,-4 0 0 0,9-5 0-3,-9 0 0 3,0 0 0 0,0 0 0 1,0 0 0-3,1 0 0 2,2 0 0 0,2 0 0 0,-2 0 0-2,0 0 0 2,-3 0 0 0,0 0 0 0,0 0-673-3</inkml:trace>
    </iact:actionData>
  </iact:action>
  <iact:action type="add" startTime="22771">
    <iact:property name="dataType"/>
    <iact:actionData xml:id="d1">
      <inkml:trace xmlns:inkml="http://www.w3.org/2003/InkML" xml:id="stk1" contextRef="#ctx0" brushRef="#br0">17031 5863 78 0,'0'0'48'6,"0"0"42"1,0 0 8 0,0 0-36 1,0 0-28-2,0 0-2 3,17 0 44-1,-12 0 6-1,-5 0 72-1,0 0 60 3,3 0-16-1,-3 0 14 0,0 0-28-3,0 0-68 4,0 0-16-1,0 0 4 0,0 0-28 0,0 0-12-2,-3 0-39 2,-25 0-25-1,-18 1 0 0,-1 15 0 1,0-3 0-1,-10 4 0 2,-4-3 0-4,0 0 0 6,-8 3 0-5,2 2 0 4,0 1 0-3,-2-3 0-1,1-2 0 2,-5 2 0 0,-4-7 0-3,5-5 0 3,-8 1 0 1,3-3 0-1,-2-3 0-2,-1 0 0 1,2 0 0 2,2 0 0-1,11 0 0-2,-2 0 0 2,6-6 0 0,2-8 0 0,2 3 0-2,1-4 0 2,-5 2 0 1,0-4 0-1,-8-2 0-1,-2 2 0-1,-9-3 0 2,0-3 0-1,-1 1 0 0,-2-5 0 1,6-3 0 0,12 6 0 0,9-2 0-1,1 7 0 0,13 0 0 1,0 6 0 0,1-1 0-2,-3-3 0 2,1 1 0 0,-11-5 0 1,-2 3 0-4,-2-5 0 4,-4 3 0-2,-2-2 0 2,6 5 0-2,7-2 0-1,2-2 0 3,2 2 0-1,10-1 0-3,-2 1 0 4,1-4 0-1,2-1 0 0,-8-8 0-2,4 0 0 1,-1-1 0 2,-5-1 0-1,2 3 0-2,-7-2 0 1,9-1 0 1,2 1 0 1,3-1 0-3,10 5 0 2,-6 2 0-2,5 7 0 1,-5 0 0 2,2 4 0-3,-5-3 0 2,3 2 0 0,2-1 0-2,2-8 0 2,8-1 0 0,-3-8 0 0,4 2 0-3,-12-4 0 4,8 3 0-1,-3 10 0 0,-3-2 0-2,2 2 0 2,-8-1 0 0,6 3 0 0,-6-3 0-2,-2 3 0 2,2 3 0 0,5 2 0-1,1 4 0 0,11 3 0 1,-1 3 0 0,12 2 0 0,-5 3 0-2,6-1 0 2,4-2 0 0,-7 0 0-1,3-5 0-1,-6-4 0 3,7 4 0-1,-7 0 0 0,9 3 0-2,1 3 0 2,1 2 0 0,2 2 0 0,-9 0 0-3,9 0 0 4,0 0 0-1,0 0 0-1,0 0 0 1,0 0 0-1,0 0 0 1,0 0 0 0,0 0 0-2,0 0 0 2,0 0 0 0,0 0 0 0,0 0 0-3,18 0 0 4,11 0 0-1,1 0 0 0,4 0 0-2,5 2 0 2,-2 2 0 0,-3-2 0 0,3 3 0-2,-5 1 0 2,-4 3 0 1,-8-4 0-1,-7 2 0-3,-8-7 0 3,-5 0 0 0,0 0 0 0,0 0 0-2,0 0 0 2,0 0 0 0,0 0 0 0,0 0 0-2,0 0 0 2,-13 0 0 0,-12 0 0 0,-16 0 0-2,2 0 0 2,-1 0 0 0,-4-8 0 0,4 1 0-2,3 5 0 2,-2 2 0 0,12 0 0-1,-7 0 0 0,11 0 0 1,3 0 0-1,-1-4 0 2,4 4 0-2,-2-2 0 0,12 2 0 2,-3 0 0-3,7 0 0 0,3 0 0 3,0 0 0-1,0 0 0 0,0 0 0-2,0 0 0 2,0 6 0 0,12 13 0 0,17 9 0-2,20 6 0 3,-3 10 0-2,-1 4 0 0,7 0 0 0,-8-3 0 1,-11-3 0 0,-7-7 0 0,-8-13 0-2,-11-11 0 2,-4-8 0 0,-3-3 0 0,7 0 0-2,-7 0 0 2,0 0 0-1,0 0 0 1,-7 0 0-1,-19 0 0 1,10 0 0 0,11 5-489 0</inkml:trace>
    </iact:actionData>
  </iact:action>
  <iact:action type="add" startTime="34686">
    <iact:property name="dataType"/>
    <iact:actionData xml:id="d2">
      <inkml:trace xmlns:inkml="http://www.w3.org/2003/InkML" xml:id="stk2" contextRef="#ctx0" brushRef="#br1">16008 15875 862 0,'4'0'462'8,"-1"0"-124"-1,-3 0-96 2,0 0-99-3,0 0-143 2,0 0 0 0,0 3 0 0,0 27 0-2,0 16 0 1,0 4 0 1,-3 0 0 1,-1 1 0-3,1-6 0 2,3-8 0-1,0-15 0 2,0-11 0-4,0-11 0 4,0 0-37-1,0 0-257 0,3-20-108-2,1 4-92 1,-1 2-326 2</inkml:trace>
    </iact:actionData>
  </iact:action>
  <iact:action type="add" startTime="34974">
    <iact:property name="dataType"/>
    <iact:actionData xml:id="d3">
      <inkml:trace xmlns:inkml="http://www.w3.org/2003/InkML" xml:id="stk3" contextRef="#ctx0" brushRef="#br1">16148 15940 764 0,'0'0'374'7,"0"0"-156"-2,0 0-20 3,0 0-30 0,0 0-72 0,0 0-86-2,13 104 44 2,-13-57-14 0,0 4-30 0,0-6-10-2,0 5-6 2,0-6-104 1,0-34-200-1,0-4-312-2</inkml:trace>
    </iact:actionData>
  </iact:action>
  <iact:action type="add" startTime="35422">
    <iact:property name="dataType"/>
    <iact:actionData xml:id="d4">
      <inkml:trace xmlns:inkml="http://www.w3.org/2003/InkML" xml:id="stk4" contextRef="#ctx0" brushRef="#br1">16429 16710 1320 0,'0'0'422'8,"0"0"-174"-3,0 0-191 3,0 0-57 0,0 0 0 1,0 0 0-3,121 0 0 2,-88 0 0 1,2-5 0-2,5-7 0-1,-3-8 0 1,2-5 0 2,-9-4 0-2,-11-3 0 0,-10-6 0 1,-9 7 0-1,0 6 0 1,-2 5 0-2,-37 12 0 2,3 8 0 1,-2 0 0-1,5 3 0-3,0 37 0 3,5 9 0 1,-1 8 0-1,12 4 0-2,7 1 0 2,-4-5 0-1,12-7 0 2,2-6 0 0,0-6 0-3,0-7 0 2,0-9 0 0,7-4 0-3,28-5 0 3,5-5 0 0,1-3 0 0,-5-5 0-2,-8 0 0 2,1 0 0 0,-9 0 0 0,-9-16 0-3,-11 8-201 4,0 0-609-1</inkml:trace>
    </iact:actionData>
  </iact:action>
  <iact:action type="add" startTime="35955">
    <iact:property name="dataType"/>
    <iact:actionData xml:id="d5">
      <inkml:trace xmlns:inkml="http://www.w3.org/2003/InkML" xml:id="stk5" contextRef="#ctx0" brushRef="#br1">17396 16661 1152 0,'0'0'418'7,"0"0"-162"1,0 0-76-2,0 0-139 2,0 0-41-1,0 0 0 2,-27 145 0-4,-12-83 0 4,-11 5 0-2,2 3 0 2,9-3 0-3,2-7 0 1,9-13 0 1,9-16 0 1,2-15 0-4,14-9 0 4,3-7 0-1,0 0-39 0,0-3-387-2,0-14-166 2</inkml:trace>
    </iact:actionData>
  </iact:action>
  <iact:action type="add" startTime="36279">
    <iact:property name="dataType"/>
    <iact:actionData xml:id="d6">
      <inkml:trace xmlns:inkml="http://www.w3.org/2003/InkML" xml:id="stk6" contextRef="#ctx0" brushRef="#br1">17048 16566 1038 0,'0'0'500'4,"0"0"-208"5,0 0-116-1,0 0-135-2,0 0-41 2,121 159 0 0,-97-95 0 0,-1 5 0-3,11 5 0 3,-11-7 0 1,0-8 0-2,-5-12 0 0,-5-13 0 1,-6-17 0 0,-7-9 0 0,0-8 0-2,0 0 0 2,0 0-115 0,0-15-827-1</inkml:trace>
    </iact:actionData>
  </iact:action>
  <iact:action type="add" startTime="36615">
    <iact:property name="dataType"/>
    <iact:actionData xml:id="d7">
      <inkml:trace xmlns:inkml="http://www.w3.org/2003/InkML" xml:id="stk7" contextRef="#ctx0" brushRef="#br1">17831 15884 968 0,'0'0'556'7,"0"0"-222"1,0 0-154-2,0 0-171 2,28 170-9 0,-28-65 0-1,0 12 0-1,0 7 0 3,0 3 0-1,0-6 0-3,0-10 0 4,0-12 0-1,0-14 0 0,-3-18 0-1,3-24 0 0,0-21 0 1,0-17 0-1,0-5 0 1,0-10-61-1,0-22-465 1,13-7-286 0</inkml:trace>
    </iact:actionData>
  </iact:action>
  <iact:action type="add" startTime="36877">
    <iact:property name="dataType"/>
    <iact:actionData xml:id="d8">
      <inkml:trace xmlns:inkml="http://www.w3.org/2003/InkML" xml:id="stk8" contextRef="#ctx0" brushRef="#br1">18130 16574 1150 0,'0'0'464'9,"0"0"-264"-3,0 0-86 2,0 0-10-3,-174-13-89 4,80 13-15-2,9 0 0-1,6 0 0 3,19 0 0-2,24 0 0 2,14 0 0-2,19-9-49 0,3 6-325 1,3-4-220 0</inkml:trace>
    </iact:actionData>
  </iact:action>
  <iact:action type="add" startTime="37148">
    <iact:property name="dataType"/>
    <iact:actionData xml:id="d9">
      <inkml:trace xmlns:inkml="http://www.w3.org/2003/InkML" xml:id="stk9" contextRef="#ctx0" brushRef="#br1">18273 16905 1164 0,'0'0'476'8,"0"0"-220"-2,0 0-132 2,0 0-97-3,184 44-27 4,-150-44 0-1,-7 0 0-1,-7-17 0-1,-4-10 0 3,-11-3 0-2,-5-2-85-1,0-4-113 3,-21 9-64-2,-15 10-30 2,9 13 94-2,-7 4 124-1,11 0 74 3,-1 32 212-1,0 13 134 0,8 0-48-2,3 13-78 2,12-4-187 1,1-3-33 0,0-6 0-5,0-9 0 4,1-10 0 0,28-8 0-2,-1-6 0 2,12-12 0 1,17 0 0 0,-2 0 0-2,-7-4 0-1,-8-17-255 2,-32 14-395 0</inkml:trace>
    </iact:actionData>
  </iact:action>
  <iact:action type="add" startTime="37523">
    <iact:property name="dataType"/>
    <iact:actionData xml:id="d10">
      <inkml:trace xmlns:inkml="http://www.w3.org/2003/InkML" xml:id="stk10" contextRef="#ctx0" brushRef="#br1">18879 17274 1158 0,'0'0'224'9,"0"0"18"-6,0 0-60 5,18-174-40 1,-16 118-43-1,11 11-99-2,-5 5 0 2,12 16 0 0,-1 9 0-2,5 0 0 2,10 14 0-1,6-3 0 3,2 4 0-3,3 0 0-1,5 0 0 2,-7 4 0 1,-12 16 0-2,-1-5-57-1,-30-5-545 2,0-7-566 0</inkml:trace>
    </iact:actionData>
  </iact:action>
  <iact:action type="add" startTime="37764">
    <iact:property name="dataType"/>
    <iact:actionData xml:id="d11">
      <inkml:trace xmlns:inkml="http://www.w3.org/2003/InkML" xml:id="stk11" contextRef="#ctx0" brushRef="#br1">19515 17137 1462 0,'0'0'420'5,"0"0"-255"1,0 0-165 3,31 143 0-2,-31-111 0 0,0-12 0 1,0-4 0 0,0-15 0 0,-3-1 0-2,3 0-481 2,0-7-525-1</inkml:trace>
    </iact:actionData>
  </iact:action>
  <iact:action type="add" startTime="37918">
    <iact:property name="dataType"/>
    <iact:actionData xml:id="d12">
      <inkml:trace xmlns:inkml="http://www.w3.org/2003/InkML" xml:id="stk12" contextRef="#ctx0" brushRef="#br1">19549 16786 938 0,'0'0'442'2,"0"0"-144"6,0 0-106 0,0 0-98-2,0 0-72 0,0 0-22 2,30-81-16 0,-30 81-46 0,0 0-150 1,0 7-166-4,3 5-144 3</inkml:trace>
    </iact:actionData>
  </iact:action>
  <iact:action type="add" startTime="38115">
    <iact:property name="dataType"/>
    <iact:actionData xml:id="d13">
      <inkml:trace xmlns:inkml="http://www.w3.org/2003/InkML" xml:id="stk13" contextRef="#ctx0" brushRef="#br1">20124 16976 756 0,'0'0'306'7,"0"0"-204"1,0 0-56-2,0 0 82 1,0 0 6 1,0 0 48-1,-123 94 16 0,90-72-24 2,5 6-153-1,4 6-21-2,10 2 0 2,9-2 0 0,5-3 0 0,0-4 0-1,20-9 0 0,23-13 0 0,5-5 0 1,4 0 0-1,-8-27 0 1,-6-13 0-1,-12-8 0 2,-10-3 0 0,-12 7 0-4,-4 2 0 3,0 12-175 0,0 25-373-2,0 5-604 2</inkml:trace>
    </iact:actionData>
  </iact:action>
  <iact:action type="add" startTime="38446">
    <iact:property name="dataType"/>
    <iact:actionData xml:id="d14">
      <inkml:trace xmlns:inkml="http://www.w3.org/2003/InkML" xml:id="stk14" contextRef="#ctx0" brushRef="#br1">20523 17376 974 0,'0'0'406'6,"0"0"-88"0,48-166-92 2,-37 98-103-1,2 9-123 2,-3 14 0-2,5 14 0-1,-5 10 0 3,3 9 0-1,-10 7 0-2,10-2 0 2,-1 7 0 0,7 0 0 0,11 0 0 0,-4 0 0-2,7 0 0 1,-8 8 0 2,-5-8 0-3,-17 0-345 2,0 0-733-1</inkml:trace>
    </iact:actionData>
  </iact:action>
  <iact:action type="add" startTime="38821">
    <iact:property name="dataType"/>
    <iact:actionData xml:id="d15">
      <inkml:trace xmlns:inkml="http://www.w3.org/2003/InkML" xml:id="stk15" contextRef="#ctx0" brushRef="#br1">21252 16237 1068 0,'0'0'310'4,"0"0"-150"4,0 0-122 0,0 0 24-1,6 163-44 1,-6-112-10-1,0-9-8 2,0-5-8-3,0-10-62 1,0-27-210 1,0 0-126 1</inkml:trace>
    </iact:actionData>
  </iact:action>
  <iact:action type="add" startTime="39030">
    <iact:property name="dataType"/>
    <iact:actionData xml:id="d16">
      <inkml:trace xmlns:inkml="http://www.w3.org/2003/InkML" xml:id="stk16" contextRef="#ctx0" brushRef="#br1">21467 16251 892 0,'0'0'268'6,"0"0"-156"3,0 0-58-2,0 0-40-1,7 182-14 2,-7-133-22 0,0-1-108 0,0-36-184-1,0-5-560 0</inkml:trace>
    </iact:actionData>
  </iact:action>
  <iact:action type="add" startTime="48227">
    <iact:property name="dataType"/>
    <iact:actionData xml:id="d17">
      <inkml:trace xmlns:inkml="http://www.w3.org/2003/InkML" xml:id="stk17" contextRef="#ctx0" brushRef="#br1">9024 9254 928 0,'-41'-70'186'6,"-33"22"0"2,-29 5 30-2,-34 15-70 2,-32 24-42 0,-31 4 14 1,-14 79 8-3,-9 35-89 1,-12 43-37 2,12 40 0 1,24 28 0-6,32 17 0 3,46-1 0 2,44 0 0-1,38-15 0-2,37-13 0 2,2-16 0 0,91-32 0-1,65-32 0 0,80-37 0 1,62-49 0 0,56-47 0-1,19-27 0 0,1-104 0 1,-37-59 0 0,-76-41 0 0,-95-11 0-2,-100-2 0 2,-66 3 0 0,-111 1 0 0,-84 5 0-3,-61 18 0 4,-28 26 0-1,-11 34 0 0,184 142 0-2,27 15-1047 2</inkml:trace>
    </iact:actionData>
  </iact:action>
  <iact:action type="add" startTime="49120">
    <iact:property name="dataType"/>
    <iact:actionData xml:id="d18">
      <inkml:trace xmlns:inkml="http://www.w3.org/2003/InkML" xml:id="stk18" contextRef="#ctx0" brushRef="#br1">11075 3186 1424 0,'0'0'260'6,"0"0"-218"1,-200-103 198 1,22 66-159-1,-60 7-81 0,-43 13 0 1,-44 17 0 0,-36 0 0 1,-9 17 0-2,6 32 0 1,27 16 0 1,40 25 0-3,41 23 0 2,46 6 0 0,45 12 0-1,48-2 0-1,44 2 0 2,46 11 0 1,27 4 0-1,40 9 0-3,63 4 0 5,42 8 0-4,59-7 0 3,43-4 0-4,54-15 0 4,52-31 0-1,45-29 0-1,47-33 0 0,31-39 0 0,8-9 0 1,10-26 0 0,-20-49 0-2,-20-23 0 3,-69-35 0 0,-83-30 0-2,-92-37 0-1,-106-30 0 2,-83-14 0 0,-50-7 0-1,-121 7 0-1,-87 26 0 3,-73 25 0-2,-62 36 0 1,-33 48 0-1,-24 38 0 0,-22 32 0 2,-12 22 0-2,15 9 0-1,34 8 0 2,328 0 0 0,54 31-1037 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5-03T04:54:47.02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1059">
    <iact:property name="dataType"/>
    <iact:actionData xml:id="d0">
      <inkml:trace xmlns:inkml="http://www.w3.org/2003/InkML" xml:id="stk0" contextRef="#ctx0" brushRef="#br0">28166 10374 66 0,'0'12'40'5,"0"-9"-12"3,0 2 42-1,0 2 0 2,0-5 20-4,0 5-34 4,0-3-16-2,0 5 14 2,0-1-22-1,5 3 10-2,-3 2 4 1,-2 0 12 2,3-2 58-3,-3 3 18 2,0 0-6 0,0-2 24-1,0-1 52 0,0 0 8 0,0-9 6 2,8 2-56-1,-8-4-133-2,3 0-29 2,-3 0 0-1,0 0 0 1,0 0 0-1,2 0 0 1,11 0 0-1,-5-17 0 2,12-11 0-4,0-12 0 4,1-4 0-1,-1-13 0 0,3-11 0-2,6-4 0 2,-4-12 0 2,2-10 0-3,5-7 0 0,-1-8 0 0,6-18 0 2,4-10 0-2,8-13 0-1,-2-4 0 2,6-1 0 1,-12 9 0-2,1 23 0-1,-13 25 0 2,0 21 0 0,-3 25 0 1,-9 11 0-2,-1 16 0 0,-9 10 0 0,-5 5 0 2,1 5 0-5,6 2 0 4,-9 3 0 0,0 0 0 0,0 0 0-2,0 0 0 2,0 0 0-1,0 0 0 2,0 0 0-3,0 3 0 2,0 15 0 0,0 9 0 0,-16-1 0-2,0 2 0 2,-6 8 0 0,-4 10 0 0,-3 8 0-2,0 3 0 2,-3-4 0 0,4 4 0 0,-4-7 0-2,5-6 0 2,5-4 0 0,6-6 0 0,3-12 0-2,7-5 0 2,2-8 0 0,4-5 0 0,0-4 0-1,0 0 0 0,0 0 0 1,0 0 0 0,0 0 0-2,4-22 0 2,12-11 0 0,5-6 0 0,2-6 0-2,9-3 0 2,-3-7 0 0,7-6 0 1,5 1 0-4,-14 1 0 3,5 11 0 0,-12 8 0 0,5 12 0-2,-2 3 0 2,-4 5 0 0,-2 5 0 0,-4 6 0-1,-2 5 0 0,-1-2 0 1,-10 6 0 0,0 0 0 0,0 0 0-2,0 0 0 2,0 3 0 0,0 43 0-2,5 16 0 2,9 15 0 0,-13 11 0 0,2-4 0-2,-3-3 0 2,0-11 0-1,0-16 0 1,0-15 0-2,0-19 0 3,0-12 0-2,0-8 0 2,0 0-297-4,0 0-463 4</inkml:trace>
    </iact:actionData>
  </iact:action>
  <iact:action type="add" startTime="32291">
    <iact:property name="dataType"/>
    <iact:actionData xml:id="d1">
      <inkml:trace xmlns:inkml="http://www.w3.org/2003/InkML" xml:id="stk1" contextRef="#ctx0" brushRef="#br0">29110 8666 966 0,'0'0'284'3,"0"0"-70"4,0 0-90 2,0 0-78-1,0 0-32-2,0 0 26 2,0 0-14 0,-157-11-4 0,134 11-10-2,-1 0 2 2,-5 0 20-1,1 0 16 2,-4 9 14-3,5 8-48 2,-7 0 4 0,11-4-10 0,3-2-6-2,12-5-4 2,-5-3 0-1,13-3 2 1,0 0 0-1,0 0 2 0,0 0 28 1,-4 5 15 0,-12 24-47-1,-4 13 0 1,-16 12 0 0,5 0 0 0,-2-14 0 0,8-11 0-2,6-26 0 2,9-3 0 0,3-34-99-2,7 1-93 2,0-4-488 0</inkml:trace>
    </iact:actionData>
  </iact:action>
  <iact:action type="add" startTime="32955">
    <iact:property name="dataType"/>
    <iact:actionData xml:id="d2">
      <inkml:trace xmlns:inkml="http://www.w3.org/2003/InkML" xml:id="stk2" contextRef="#ctx0" brushRef="#br0">27384 10944 750 0,'0'0'540'6,"0"0"-378"2,0 0 4 0,0 0-58-2,-5-146-50 2,-31 139-2 1,-3 7-2-1,1 0 4-3,-1 17 37 4,14 31-95-2,-4 5 0 2,19 8 0-3,6-1 0 1,4-7 0 1,0-12 0 1,0-11 0-4,27-13 0 4,14-17 0-1,15 0 0 0,-6 0 0-3,-4-25 0 3,-14-7 0 1,-16 1 0-1,-16-3 0-2,0 6 0 2,-23 7 0-1,-35 14 0 2,-9 7 0-3,-10 0 0 2,0 39 0-1,17 12 0 2,0 9 0-4,17 2 0 4,19-6 0-1,10-11 0-1,14-12 0 1,0-8 0 0,14-14 0 1,33-11 0-1,20 0 0-3,11-17 0 4,-6-22 0-1,-11-6 0-1,-20-4 0 0,-15 0 0 0,-23 1 0 1,-3 9 0 0,0 8 0-2,-29 15 0 2,-13 16 0 1,-15 0 0-2,1 16 0-1,-1 29 0 2,14 8 0 0,12 1 0 1,11-7 0-2,7-2 0 0,13-8 0 0,0-9 0 1,40-5 0-2,21-18 0 4,16-5 0-4,3-3 0 2,-12-41 0-2,-11-10 0 2,-26-5 0 1,-26-3 0-2,-5 0 0 1,-13 9 0-2,-32 8 0 3,-12 17 0-2,-5 19 0-1,-2 9 0 2,3 12 0 1,8 38 0-2,6 18 0 0,11 2 0 1,16-2 0 0,15-10 0 0,5-12 0-3,0-19 0 4,21-12 0-1,27-15 0 0,21 0 0-3,2-26 0 3,2-25 0 1,-13-5 0-1,-20-3 0-1,-30 4 0-1,-10 1 0 4,0 10 0-3,-42 12 0-2,-2 15 0 3,-1 17 0 1,-8 0 0-1,6 12 0-2,-3 29 0 1,16 8 0 1,8-1 0 1,16-1 0-3,10-8 0 1,0-2 0 1,10-12 0 0,37-13 0-2,12-12 0 2,6 0 0 1,2-34 0-1,-11-13 0-2,-19-14 0 3,-17 6 0-2,-20-5 0 1,0 11 0-3,-13 6 0 4,-26 17 0-2,-5 15 0 2,2 11 0-3,-4 0 0 2,-8 19 0-1,14 27 0 2,8 11 0-4,20 4 0 5,12 7 0-4,0-12 0 3,2-11 0-2,41-21 0-1,14-11 0 3,9-13 0-1,7 0 0-1,-5-15 0-1,-12-30 0 3,-12-6 0-2,-14-8 0 1,-22 1 0-1,-8-5 0 0,0-7 0 2,0 42 0-3,0-2-707 2</inkml:trace>
    </iact:actionData>
  </iact:action>
  <iact:action type="add" startTime="34510">
    <iact:property name="dataType"/>
    <iact:actionData xml:id="d3">
      <inkml:trace xmlns:inkml="http://www.w3.org/2003/InkML" xml:id="stk3" contextRef="#ctx0" brushRef="#br0">28639 6628 772 0,'0'0'284'5,"0"0"-28"2,0 0-56 0,0 0-128 2,0 0 6-4,0 0-10 3,-184-123-28 1,124 118-2-1,11 5 4-3,-3 0 30 4,24 25 4-2,8 22-27 2,8 14-49-3,12 5 0 2,0 1 0-1,32-1 0 2,9-14 0-3,7-12 0 2,1-20 0 0,-8-18 0 0,2-2 0 0,-2 0 0-1,-2-32 0 2,-15-7 0-2,-8-8 0-1,-16 0 0 2,0-2 0 0,0 7 0 0,-36 9 0-1,-9 4 0 0,-7 14 0 2,4 5 0-2,-8 10 0-1,12 0 0 3,4 17 0-2,11 18 0 2,14 7 0-4,2-1 0 3,13-3 0 0,0-8 0 0,0-4 0-2,25-7 0 2,11-5 0 0,16-14 0 0,-4 0 0-2,6-12 0 2,-12-32 0 0,-5-13 0 0,-18-1 0-2,-19-3 0 2,0 9 0 1,-7 13 0-1,-25 14 0-3,-9 16 0 5,-6 9 0-4,-1 0 0 2,4 11 0-2,-5 26 0 2,20 8 0 1,6 4 0-2,10-2 0-1,13 0 0 2,0-8 0 0,4-9 0 0,28-3 0-2,9-16 0 2,-1-11 0 0,7 0 0 1,-7-17 0-3,-7-22 0 1,-9-12 0 2,-20-3 0-1,-4 1 0-2,0 2 0 2,-20 16 0 0,-8 11 0 0,-11 19 0-4,1 5 0 4,-1 9 0 0,3 32 0 0,8 13 0-2,11 2 0 2,10-2 0 0,7-7 0 0,0-2 0-2,0-6 0 2,32-1 0 0,16-12 0-1,-5-16 0 0,2-10 0 3,-4 0 0-4,-10-27 0 3,-19-20 0-4,-12-7 0 2,0-3 0 2,-7 0 0-1,-34 8 0-2,-2 14 0 2,-7 16 0 0,7 12 0 0,10 7 0-1,5 0 0 0,8 37 0 1,12 8 0 1,8 3 0-4,0-3 0 3,0-3 0 0,15-8 0 0,23-7 0-2,1-16 0 2,-2-11 0 0,0 0 0 0,-14 0 0-2,-3-11 0 2,-7-8 0 0,-10-1 0 0,-3 1 0-2,0 3 0 2,-16-5 0 0,-11 5 0 0,-11 4 0-1,16 6 0 0,5 4 0 2,4 2 0-3,13 0 0 1,0 0 0 1,0 0 0 0,9 20 0 0,15 2 0-2,12-4 0 2,-8-8 0 0,-3-7 0 1,2-3 0-5,-23 0 0 5,-4-3-41-1,0-10-801 0</inkml:trace>
    </iact:actionData>
  </iact:action>
  <iact:action type="add" startTime="40683">
    <iact:property name="dataType"/>
    <iact:actionData xml:id="d4">
      <inkml:trace xmlns:inkml="http://www.w3.org/2003/InkML" xml:id="stk4" contextRef="#ctx0" brushRef="#br0">5813 15141 1242 0,'0'0'392'7,"0"0"-220"1,0 0 18-3,0 0-139 3,0 0-51 1,0 0 0-2,-3 14 0-1,-10 9 0 3,10-4 0-1,3-1 0 0,0-3 0-2,0 1 0 2,0-3 0 0,7-1 0 0,22-2 0-2,11-4 0 2,0-6 0-1,-8 0 0 1,4 0 0-2,-15-10 0 3,-19-21 0-1,-2-12 0 0,0-2 0-2,-17 1 0 1,-26 7 0 2,-4 14 0-2,-4 18 0-1,9 5 0 3,2 0 0-2,12 22 0 2,8 23 0-3,7 4 0 1,13 1 0 2,0 1 0-1,13-6 0-3,31-9 0 4,13-10 0-1,10-17 0 0,7-9 0-3,-7 0 0 3,-8-7 0 3,-18-33 0-4,-21-16 0 1,-11-11 0 0,-9-7 0-1,-12 10 0 3,-26 13 0-5,-8 23 0 2,1 19 0 0,-10 9 0 1,0 0 0 7,-2 37 0-14,14 14 0 5,15 11 0 1,13 5 0-1,15-4 0 2,0-11 0 0,4-7 0 0,36-13 0-2,17-15 0 2,7-17 0 4,-2 0 0 1,5-30 0-13,-19-19 0 13,-12-13 0-12,-29-6 0 6,-7 1 0-1,0 5 0 2,-23 11 0 1,-21 18 0 0,-9 16 0-2,1 17 0-1,-5 0 0 2,2 13 0 10,14 27 0-18,11 5 0 3,15 8 0 5,13-5 0 0,2-3 0-2,0-12 0 2,17-6 0 0,25-17 0 0,10-10 0-2,8 0 0 6,-7-3 0-8,-9-27 0 4,-20-7 0-3,-11 4 0 4,-13 7 0-1,0 12 0 0,0 14 0-2,-33 0 0 2,-25 17 0 0,-4 32 0 0,-2 0 0 4,7 5 0-10,30-9 0 6,12-17 0 0,10-9 0-2,5-12 0 6,0-7 0-6,23 0 0-1,30 0 0 8,11-30 0 1,-4-5 0-14,-15-8 0 13,-16 7 0-12,-6 5 0 3,-19 4 0 4,-4 3 0-1,0-1 0 0,0-3 0 1,-4 17 0 0,-12-3-291 0</inkml:trace>
    </iact:actionData>
  </iact:action>
  <iact:action type="add" startTime="42183">
    <iact:property name="dataType"/>
    <iact:actionData xml:id="d5">
      <inkml:trace xmlns:inkml="http://www.w3.org/2003/InkML" xml:id="stk5" contextRef="#ctx0" brushRef="#br0">9070 9350 760 0,'0'0'272'7,"0"0"-32"0,0 0 44-1,0 0-102 3,0 0 0-1,0 0-55 0,0 0-127-2,10 78 0 2,-7-78 0 0,4 0 0 0,-4 0 0-2,3 0 0 1,-2 0 0 2,-4 0 0-1,0 0 0-3,0-14 0 4,-23 6 0-2,-7 8 0 2,4 0 0-3,1 8 0 2,-4 34 0-1,12 7 0 1,11 0 0-2,6-6 0 3,0-12 0-2,0-9 0 2,23-11 0-3,26-11 0 2,12 0 0-1,9-6 0 1,-9-28 0-1,-5-7 0 0,-19-4 0 2,-20 0 0-1,-17 3 0-2,0-2 0 2,-17 7 0 0,-39 5 0 0,-12 19 0-2,-6 13 0 1,-1 0 0 2,11 20 0 1,16 24 0-6,12 6 0 6,22 6 0-3,14-2 0-1,0-3 0 1,0-12 0 1,30-7 0 0,21-14 0 0,5-14 0-2,8-4 0 2,-3 0 0 0,-4-14 0-1,-17-18 0 0,-20-4 0 1,-17-1 0-1,-3 3 0 2,0 2 0-3,-43-3 0 2,-18 10 0 0,-7 8 0 0,-2 14 0-2,8 3 0 2,5 3 0 0,20 27 0-1,14 2 0 0,15 8 0 1,8 4 0-1,0 3 0 2,41 0 0-3,7-15 0 2,11-7 0 0,5-16 0 0,-10-9 0-3,-15 0 0 4,-16 0 0-1,-6-9 0 0,-17-13 0-3,0-9 0 4,-3-1 0-1,-37-5 0 0,-5 1 0-2,-7 6 0 2,7 11 0 0,6 14 0 0,7 5 0-2,14 0 0 2,11 17 0 0,7 10 0 0,0 2 0-2,0-7 0 2,23-11 0 0,11-11 0 0,5 0 0-2,1 0 0 2,-2-16 0 0,-10-10 0 0,-10 3 0-3,-13 1 0 4,-5 0 0-1,0-3 0 0,0-7 0-2,-23 10 0 2,-15 2 0 0,7 9 0 3,-6 2 0-7,-5 4 0 5,27 5 0-1,-1 0-1277-2</inkml:trace>
    </iact:actionData>
  </iact:action>
  <iact:action type="add" startTime="44480">
    <iact:property name="dataType"/>
    <iact:actionData xml:id="d6">
      <inkml:trace xmlns:inkml="http://www.w3.org/2003/InkML" xml:id="stk6" contextRef="#ctx0" brushRef="#br0">5738 14521 666 0,'0'0'434'5,"0"0"-128"3,0 0-50 1,0 0-92-1,0 0-40-3,0 0-27 4,3 3-97-1,2-3 0-1,6 0 0 0,2-3 0 1,7-22 0 0,4-11 0 0,3-5 0-2,-7 0 0 2,13-6 0 0,-5 3 0-1,4 0 0-1,-5-1 0 2,9-9 0 1,-11 0 0-4,14-1 0 5,-8-5 0 10,-1 4 0-17,6 0 0-3,-11 2 0 14,10 4 0-14,-5-2 0 13,1 5 0-11,2 0 0 11,-5 1 0-10,-5 1 0 10,7 3 0 0,-4 3 0-13,-3 2 0 14,5 5 0-13,-2 0 0 13,-1-1 0-14,-5-8 0 16,3 8 0-15,6-6 0 12,-6 2 0-12,5-3 0 12,8-7 0-13,-5-1 0 14,3 1 0-14,1 0 0 14,-1 7 0-14,-7 0 0 12,6 6 0-9,-5-2 0 7,-8-3 0 3,9-4 0-13,-3-4 0 14,-1-4 0-13,0-7 0 14,9 1 0-15,0-2 0 12,-2-1 0 0,1 2 0-11,-7 1 0 12,7 2 0-13,-8 1 0 16,4 1 0-16,-3-9 0 12,2-5 0-12,-8-7 0 12,13-5 0 0,-5 1 0-12,4 5 0 12,-5 7 0-10,2 14 0 12,-8 5 0-2,3 7 0-11,-4 6 0 11,1-3 0-11,2-2 0 11,-4-9 0-11,-2-1 0 10,3-5 0 1,-4 3 0-12,-4 0 0 11,7 1 0 2,-2-1 0-13,-1 3 0 3,-3 1 0 5,-1 2 0 0,4 1 0 0,-3 6 0 0,-6-6 0-1,-4 0 0 0,0 8 0 2,-3 2 0-4,0 12 0 3,7 0 0 2,-1 0 0-4,-2 0 0 0,6-8 0 3,-2 3 0-1,-5-8 0-1,-1-1 0 2,-2 3 0-4,6 1 0 4,2 7 0-1,-4 1 0 0,-1 9 0-2,10-2 0 2,-6-3 0 0,3 1 0-1,-7-4 0 0,0 3 0 1,-2 3 0 0,8 3 0 0,-9 9 0-2,0 5 0 2,0 0 0 0,0-3 0 0,0 3 0-2,0 0 0 2,0 0 0 0,0-5 0 0,0-13 0-3,0-1 0 4,0-9 0-1,0 2 0 0,0 13 0-2,0 1 0 2,0 9 0 0,0 3 0 0,0-5 0-2,0-1 0 2,0-2 0 0,0-5 0-1,0 1 0 0,0 3 0 1,0 0 0 0,0 2 0-1,0-8 0 0,0-7 0 1,4-1 0 0,2 2 0 0,4 8 0 2,-7 6 0-6,2 3 0 4,0-2 0 0,-5 4 0 1,0-3 0-4,0-3 0 2,0 1 0 2,0 2 0-3,8 1 0 2,-8 4 0 0,3 0 0 0,-3 0 0-2,0 0 0 2,0 0 0 0,0 0 0 0,0 26 0-2,-11 9 0 2,-15 9 0 0,-7 4 0 0,3 5 0-2,-7 2 0 1,1 9 0 2,9-2 0-2,-4-8 0 0,11-7 0 1,10-9 0 0,-3-19 0 0,10-10 0-2,1-6 0 2,2-3 0 0,0 0 0 0,0 0 0-2,0-12 0 2,0-21 0 0,0-4 0 0,5-4 0 0,18-4 0 2,6-1 0 2,0-4 0-12,7-6 0 10,0 6 0 2,3-5 0-11,-10 8 0 10,8 13 0 1,-14 3 0-11,-3 11 0 5,-1 10 0 1,-6 0 0 0,-4 5 0 0,-6 5 0 2,2 0 0-5,3 0 0 5,-4 0 0-1,15 15 0 0,4 30 0 0,5 13 0-3,-2 12 0 4,-2 12 0-1,-3 3 0 0,2-1 0-2,3-2 0 1,-12-11 0 2,5-11 0-3,-6-12 0 2,-8-17 0 0,3-11 0 0,-8-12 0-1,0-5 0 0,0-3 0 1,0 0 0 0,0 0 0-3,0 0 0 3,0 0 0 1,0 0 0-1,0-3 0 0,0-22 0-2,0-6 0 2,0 4 0 0,-10 3 0-1,-9 8 0 0,3 7 0 0,12 9 0 2,4 0-1343-1</inkml:trace>
    </iact:actionData>
  </iact:action>
  <iact:action type="add" startTime="46954">
    <iact:property name="dataType"/>
    <iact:actionData xml:id="d7">
      <inkml:trace xmlns:inkml="http://www.w3.org/2003/InkML" xml:id="stk7" contextRef="#ctx0" brushRef="#br0">7002 12688 456 0,'-89'309'82'9,"37"-149"-68"-4,-9-20-14 3,38-120-146 0,0-5-192 0</inkml:trace>
    </iact:actionData>
  </iact:action>
  <iact:action type="remove" startTime="48787">
    <iact:property name="style" value="instant"/>
    <iact:actionData xml:id="d8" ref="#d6"/>
    <iact:actionData xml:id="d9" ref="#d7"/>
  </iact:action>
  <iact:action type="add" startTime="48799">
    <iact:property name="dataType" value="strokeEraser"/>
    <iact:actionData xml:id="d10">
      <inkml:trace xmlns:inkml="http://www.w3.org/2003/InkML" xml:id="stk8" contextRef="#ctx0" brushRef="#br1">13794 17058 648 0,'0'0'682'14,"0"0"-512"-13,0 0-88 5,0 0-82 2,0 0-148 0,0 0-294 0,19 0-523-2</inkml:trace>
    </iact:actionData>
  </iact:action>
  <iact:action type="add" startTime="51399">
    <iact:property name="dataType"/>
    <iact:actionData xml:id="d11">
      <inkml:trace xmlns:inkml="http://www.w3.org/2003/InkML" xml:id="stk9" contextRef="#ctx0" brushRef="#br0">5597 14428 138 0,'0'0'606'6,"0"0"-296"3,0 0-22-1,0 0-28-2,0 0-36 1,0 0-26 2,12 27-175-2,-8-27-23 0,0 0 0 0,-1 0 0 1,10 0 0 1,3 0 0-3,7 0 0 2,5-8 0 0,10-9 0 0,-2-11 0-3,4 0 0 3,3-8 0 0,-3-1 0 0,1-2 0-2,-1 0 0 4,4 2 0 5,-4-3 0-14,13-2 0 12,-6 0 0-13,7 0 0 12,-8 1 0 2,11 1 0-13,-12 1 0 11,10-4 0-12,-12 6 0 14,-2-2 0-13,0-1 0 13,-5 6 0-13,2-1 0 12,-2 3 0-13,0 0 0 13,-1-2 0 2,5-3 0-15,-5 0 0 2,-1-5 0 10,3-7 0 2,-2 3 0-13,4-7 0 12,-1-1 0-12,4 7 0 12,-2-5 0-13,1 5 0 12,8-4 0-10,-5-2 0 11,1-3 0 2,-9 2 0-15,3-4 0 13,-1-5 0-12,-2 1 0 13,-6 0 0-13,8-2 0 11,-6 2 0-11,3 0 0 10,-3-2 0-10,-5 3 0 10,4-1 0 2,-4-4 0-13,2-4 0 12,-1-6 0 1,4-3 0-12,-8-5 0 10,4-5 0-10,8 8 0 13,-13-1 0-14,14 8 0 12,-10 1 0 2,2 6 0-13,-4-1 0 11,-5 7 0-11,0 4 0 10,-1 6 0-10,-1 1 0 11,2-12 0-1,-4-3 0-10,-2-5 0 5,2-2 0 1,-3 1 0 2,-6 0 0-3,4 4 0 2,-4-3 0 0,-1 0 0-3,-6-5 0 4,0 6 0-1,5 2 0 0,-5 5 0-1,0-1 0-1,0 8 0 3,5 2 0-2,-5 5 0 2,6 6 0 0,-5 3 0 2,11 1 0-9,-4 7 0 5,1 1 0 0,1 5 0 1,-8 3 0-1,9 2 0 1,-8 2 0-1,-1 5 0 1,-2 2 0 0,3-4 0-1,-3 6 0-1,0 1 0 2,0 6 0 0,0-1 0 0,0 3 0-2,0 0 0 2,0 0 0 0,0 0 0 1,0 0 0-4,0 20 0 3,-5 14 0 1,-30 11 0-2,-2 5 0-1,-4 8 0 2,8-1 0 1,-3 2 0-4,5-12 0 4,12-9 0-2,12-16 0 2,3-11 0-1,4-11 0-3,0 0 0 3,0 0 0 0,0 0 0 0,0-11 0-1,0-14 0 1,0-4 0 0,0 1 0 0,4 0 0-2,12 0 0 2,4-5 0 0,3-2 0-1,11-1 0 0,-1 3 0 1,2 1 0-1,-3 10 0 0,-8 8 0 1,-5 6 0 0,-1 8 0 1,2 0 0-2,0 0 0-1,6 40 0 2,-1 9 0 3,7 11 0-7,-12 1 0 5,3-2 0-3,-8-2 0 2,-5-7 0 0,3-6 0-2,-7-8 0 2,-5-15 0-1,-1-6 0 1,0-10 0-2,0 0 0 2,0-5 0 0,0 0 0 0,0 0 0-1,0 0 0 1,0 0 0 0,0 0 0-1,0 0 0 0,0 0-1393 1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5-03T04:54:47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05">
    <iact:property name="dataType"/>
    <iact:actionData xml:id="d0">
      <inkml:trace xmlns:inkml="http://www.w3.org/2003/InkML" xml:id="stk0" contextRef="#ctx0" brushRef="#br0">3769 5150 1646 0,'0'0'168'6,"0"0"-102"2,0 0 18-2,6 170-54 2,-6-120-28 0,0-6 20 0,0 5-8-2,0-7-6 2,0 0-6 0,0-8-4 0,0-6-12-2,0-8-84 2,0-12-148 0,0-8-284 0</inkml:trace>
    </iact:actionData>
  </iact:action>
  <iact:action type="add" startTime="2382">
    <iact:property name="dataType"/>
    <iact:actionData xml:id="d1">
      <inkml:trace xmlns:inkml="http://www.w3.org/2003/InkML" xml:id="stk1" contextRef="#ctx0" brushRef="#br0">3969 5094 1028 0,'0'0'660'8,"0"0"-438"-3,0 0-102 3,0 0-103 0,0 0-17 0,45 163 0-2,-32-95 0 2,-7-1 0 0,-2 1 0 0,5-7 0-2,-2-1 0 2,-4-10 0 0,-3-44-121 1,0-4-453-4</inkml:trace>
    </iact:actionData>
  </iact:action>
  <iact:action type="add" startTime="2690">
    <iact:property name="dataType"/>
    <iact:actionData xml:id="d2">
      <inkml:trace xmlns:inkml="http://www.w3.org/2003/InkML" xml:id="stk2" contextRef="#ctx0" brushRef="#br0">4436 6081 966 0,'0'0'560'5,"0"0"-346"3,0 0-68 0,0 0-16 0,52 149-99-2,-47-109-31 2,-3-3 0 0,-2-5 0 0,9-2 0-2,-7-6 0 2,3-8 0 0,3-9-35 0,-3-7-405-2,-5 0-858 2</inkml:trace>
    </iact:actionData>
  </iact:action>
  <iact:action type="add" startTime="2903">
    <iact:property name="dataType"/>
    <iact:actionData xml:id="d3">
      <inkml:trace xmlns:inkml="http://www.w3.org/2003/InkML" xml:id="stk3" contextRef="#ctx0" brushRef="#br0">4436 5603 974 0,'0'0'616'3,"0"0"-410"5,0 0-54-1,0 0-86 2,0 0-58-4,0 0-8 3,-1-146-4 0,1 140-42 0,0 6-176-2,0 0-228 2,0 0-452 0</inkml:trace>
    </iact:actionData>
  </iact:action>
  <iact:action type="add" startTime="3170">
    <iact:property name="dataType"/>
    <iact:actionData xml:id="d4">
      <inkml:trace xmlns:inkml="http://www.w3.org/2003/InkML" xml:id="stk4" contextRef="#ctx0" brushRef="#br0">4877 6135 1064 0,'0'0'268'5,"0"0"-84"3,0 0-40 0,0 0-66 0,0 0 34-2,0 0-10 2,23 106-34 0,-17-106-41 1,-2-22-27-3,-4-17 0 1,3-6 0 1,-2 0 0 0,2 2 0-2,9 4 0 2,-3 5 0 0,4 5 0 0,-6 11 0-2,6 6 0 2,1 12 0 0,-1 0 0 0,15 5 0-2,-3 40 0 2,-2 9 0 0,0 5 0 0,-9 3 0-2,1-9 0 2,-14-2 0 0,2-12 0 3,2-5 0-7,-5-12 0 5,0-10 0-3,0-12-115 3,0 0-505-4</inkml:trace>
    </iact:actionData>
  </iact:action>
  <iact:action type="add" startTime="3634">
    <iact:property name="dataType"/>
    <iact:actionData xml:id="d5">
      <inkml:trace xmlns:inkml="http://www.w3.org/2003/InkML" xml:id="stk5" contextRef="#ctx0" brushRef="#br0">5500 4864 942 0,'0'0'412'8,"0"0"-104"-1,0 0-162-1,0 0-54 2,0 0-4 0,100 183-29 0,-83-88-59-2,2 6 0 2,1 11 0 0,-4 13 0 0,0-2 0-2,-4 4 0 2,4-12 0 0,-12-15 0 0,6-19 0-2,-10-12 0 2,0-22 0 0,0-15 0 0,0-24 0-2,0-8-257 2,0-8-435 0</inkml:trace>
    </iact:actionData>
  </iact:action>
  <iact:action type="add" startTime="3943">
    <iact:property name="dataType"/>
    <iact:actionData xml:id="d6">
      <inkml:trace xmlns:inkml="http://www.w3.org/2003/InkML" xml:id="stk6" contextRef="#ctx0" brushRef="#br0">5901 5643 1778 0,'0'0'246'7,"0"0"-223"-2,0 0-23 3,0 0 0 0,-220-17 0 1,168 28 0-4,3-2 0 3,17-4 0 0,13 0 0 0,6-5 0-2,13 0 0 2,0 0-151 0,0 0-541 0</inkml:trace>
    </iact:actionData>
  </iact:action>
  <iact:action type="add" startTime="4227">
    <iact:property name="dataType"/>
    <iact:actionData xml:id="d7">
      <inkml:trace xmlns:inkml="http://www.w3.org/2003/InkML" xml:id="stk7" contextRef="#ctx0" brushRef="#br0">6001 6034 154 0,'0'0'1038'8,"0"0"-758"-1,0 0-28 0,0 0-150-1,0 0 8 2,0 0-24 0,131-23-61 1,-112 1-25-3,-8-5 0 3,-5 0 0-3,-3 4 0 3,-3 1 0-3,0 3 0 2,0 6-65 0,-29 5-31-1,9 8 16 0,-5 0 10 0,3 17 70 1,2 20 12 0,6 3 52-2,1-5 42 2,2 3-10 0,6-5-63 0,5 4-33-2,0 0 0 2,0 4 0 1,3 0 0 0,24-3 0-3,6-5 0 1,4-7 0 3,-7-14 0-4,6-10 0 0,-5-2 0 3,-5 0 0-2,-6-25 0 0,0-7-35 0,-17 16-441 0,-3 8-778 1</inkml:trace>
    </iact:actionData>
  </iact:action>
  <iact:action type="add" startTime="4640">
    <iact:property name="dataType"/>
    <iact:actionData xml:id="d8">
      <inkml:trace xmlns:inkml="http://www.w3.org/2003/InkML" xml:id="stk8" contextRef="#ctx0" brushRef="#br0">6503 6275 358 0,'0'0'1186'6,"0"0"-888"1,0 0-128 1,0 0-135 0,0 0-35-2,13-144 0 2,-13 113 0 0,0 6 0 0,0 3 0-2,20 5 0 2,8 0 0 1,12 6 0-2,16 2 0-1,-3 4 0 2,-1 2 0 0,8 3 0 0,-4 0 0-2,1 5 0 2,-12 25 0 0,-31-20-71 2,-5 4-701-4</inkml:trace>
    </iact:actionData>
  </iact:action>
  <iact:action type="add" startTime="4938">
    <iact:property name="dataType"/>
    <iact:actionData xml:id="d9">
      <inkml:trace xmlns:inkml="http://www.w3.org/2003/InkML" xml:id="stk9" contextRef="#ctx0" brushRef="#br0">7457 6053 954 0,'0'0'290'7,"0"0"-76"1,0 0-56 0,0 0-78-2,0 0-12 2,0 0-4 0,0 0-6 0,19-10 0 0,-19 10-18-2,0 0-10 2,0 0-10 0,0 0-10 1,0 0-7-4,0 0-3 3,0 0 0 0,0 7 0 0,0 13 0-2,0 2 0 2,0 11 0 1,0 1 0-2,0 9 0 0,0-1 0 0,-8-3 0 1,4-5 0 2,1-9 0-5,2-11 0 2,-7-8 0 2,8-6 0-1,0 0 0-3,0-25 0 3,0 0-479 0,5-6-603 0</inkml:trace>
    </iact:actionData>
  </iact:action>
  <iact:action type="add" startTime="5263">
    <iact:property name="dataType"/>
    <iact:actionData xml:id="d10">
      <inkml:trace xmlns:inkml="http://www.w3.org/2003/InkML" xml:id="stk10" contextRef="#ctx0" brushRef="#br0">7461 5656 1408 0,'0'0'266'6,"0"0"-174"0,0 0-24 2,0 0-42 0,0 0-22-2,0 0-2 2,0-57-2 0,0 57-50 0,0 0-76-2,3 4-258 2,13 2-230 0</inkml:trace>
    </iact:actionData>
  </iact:action>
  <iact:action type="add" startTime="5466">
    <iact:property name="dataType"/>
    <iact:actionData xml:id="d11">
      <inkml:trace xmlns:inkml="http://www.w3.org/2003/InkML" xml:id="stk11" contextRef="#ctx0" brushRef="#br0">8116 5843 1022 0,'0'0'312'6,"0"0"-208"2,0 0-6-3,0 0 6 3,0 0 12 1,-40 148 22-4,6-113 10 4,1 3-143-1,10 1-5 0,5 0 0 0,13 1 0 0,5 3 0-2,0-8 0 3,5-5 0-3,30-17 0 1,4-13 0 1,9 0 0 0,6 0 0 0,-11-33 0-2,-14-18 0 2,-18-9 0 0,-11-7 0 1,0-4 0-4,-11-1 0 4,-25 7 0-1,6 17-301-1,20 40-299-1,10 8-503 1</inkml:trace>
    </iact:actionData>
  </iact:action>
  <iact:action type="add" startTime="5803">
    <iact:property name="dataType"/>
    <iact:actionData xml:id="d12">
      <inkml:trace xmlns:inkml="http://www.w3.org/2003/InkML" xml:id="stk12" contextRef="#ctx0" brushRef="#br0">8482 6206 410 0,'0'0'914'7,"0"0"-628"-2,0 0-100 3,0 0 30 1,0 0-181-2,0 0-35 0,26-136 0 0,-22 113 0 1,5 6 0 0,-2 0 0-2,9 0 0 2,-3 3 0 1,1 6 0-2,17 3 0-1,5 5 0 2,-2 0 0 0,16 0 0-2,-2 8 0 2,7 11 0 0,-1-2 0 3,-8-11 0-7,-41-6-401 4,5 0-413-1</inkml:trace>
    </iact:actionData>
  </iact:action>
  <iact:action type="add" startTime="6200">
    <iact:property name="dataType"/>
    <iact:actionData xml:id="d13">
      <inkml:trace xmlns:inkml="http://www.w3.org/2003/InkML" xml:id="stk13" contextRef="#ctx0" brushRef="#br0">9290 5067 858 0,'0'0'296'5,"0"0"0"3,0 0-72 0,0 0-116 0,0 0-40-2,0 0-6 2,31 135-6 0,-31-94-30-2,0 2-8 2,0-4-12 0,3-6-2 0,1-4-4 0,-1-10-28-2,-3-11-76 2,3-8-116 0,4 0-252-2,-4 0-703 2</inkml:trace>
    </iact:actionData>
  </iact:action>
  <iact:action type="add" startTime="6471">
    <iact:property name="dataType"/>
    <iact:actionData xml:id="d14">
      <inkml:trace xmlns:inkml="http://www.w3.org/2003/InkML" xml:id="stk14" contextRef="#ctx0" brushRef="#br0">9512 5002 574 0,'0'0'550'6,"0"0"-258"2,0 0-144-2,0 0-52 1,0 0-40 0,70 200 2 1,-63-136-18 0,5-2-14-2,-8-3-22 2,3-10-4 0,-7-11-12 0,0-12-118 0,0-26-338-2,0 0-648 2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5-03T04:54:47.02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9976">
    <iact:property name="dataType"/>
    <iact:actionData xml:id="d0">
      <inkml:trace xmlns:inkml="http://www.w3.org/2003/InkML" xml:id="stk0" contextRef="#ctx0" brushRef="#br0">17815 4945 778 0,'0'0'566'7,"0"0"-352"-1,0 0-78 2,0 0-38-1,0 0-36 2,4 0-22-3,12 0 6 2,5 12 48 0,-1-1-81 0,0 0-13-2,12-5 0 2,-4 1 0 0,12 3 0 0,-1-5 0-2,2 4 0 2,3-3 0 0,9-1 0 0,4-2 0-2,4 3 0 3,2-3 0 0,4 2 0-2,7 3 0-1,-4 9 0 2,3 0 0 0,0 5 0 0,-8 1 0-2,-1-4 0 2,-2-1 0 2,-4-4 0-4,15-6 0 1,-7-3 0 0,13 2 0 3,-4-2 0-4,-4-3 0 1,7-2 0 0,-5 0 0 2,-9 0 0-2,-1 0 0-1,-3-2 0 3,-7-6 0-1,-5 4 0-1,6 1 0-1,-3-2 0 2,1 3 0 0,4-4 0 0,5 1 0-2,2-4 0 3,-3 1 0-2,6-1 0 1,-2-1 0-2,-8 3 0 2,-4 1 0 0,-8 6 0 0,-4 0 0-2,1 0 0 2,-1 0 0 0,2 0 0 1,-4 0 0-4,3-11 0 4,2-9 0-2,9-5 0 2,-1 8 0-2,6 9 0-1,-1 3 0 2,-6 5 0 1,2 0 0-4,1 0 0 3,-6 2 0 1,1 9 0-2,5-2 0 0,-9-3 0 0,5-6 0 1,-1 0 0 0,-2 0 0-2,3 0 0 2,-4 0 0 0,2 0 0 0,2 0 0-2,-4 0 0 3,7 0 0-2,-4 0 0 1,-4 0 0-1,5 0 0 0,-6 0 0 2,1 0 0-2,1 0 0 0,-2 0 0 0,-7 0 0 2,1 0 0-1,-10 0 0-2,-11 0 0 1,0 0 0 0,-14 0 0 1,-2 2 0-2,0-2 0 2,0 0 0 0,0 0 0 0,0 0 0-2,0 4 0 3,0-3-181-2,0 5-811 1</inkml:trace>
    </iact:actionData>
  </iact:action>
  <iact:action type="add" startTime="20034">
    <iact:property name="dataType"/>
    <iact:actionData xml:id="d1">
      <inkml:trace xmlns:inkml="http://www.w3.org/2003/InkML" xml:id="stk1" contextRef="#ctx0" brushRef="#br0">7387 3263 1306 0,'0'0'334'5,"0"0"-132"3,0 0-62 0,0 0-84-2,0 0-47 2,0 0-9 0,0 0 0 0,36-82 0 0,-36 65 0-2,0 11 0 2,0 2 0 0,0 4 0 0,0 0 0-2,-7 0 0 2,-22 0 0 0,6 0 0 0,3 17 0-3,-1 4 0 4,19 7 0-1,0 5 0-3,2-1 0 4,0-5 0-1,0-6 0 0,0-10 0 0,9-6 0-3,10-5 0 4,-2 0 0-1,12 0 0-2,-6-2 0 2,-5-18 0 0,-5-3 0 0,-8 4 0 0,0-1 0-2,-5 3 0 2,0-3 0 0,-5 1 0 0,-13 5 0-2,-3 0 0 2,-5 8 0 0,15 6 0 0,-5 0 0-2,3 0 0 2,2 15 0 0,-2 6 0 0,13 4 0-2,0-2 0 2,0-9 0 2,0-2 0-4,0-4 0 0,13-8 0 2,8 0 0 0,-2 0 0-2,1 0 0 2,3-20 0 1,-14-7 0-2,0 4 0 1,-9 9 0-2,0 3 0 2,0 11 0 0,0 0 0 0,0 0 0-2,0 0 0 1,0 0 0 2,0 5 0-1,-9 10 0-2,4-5 0 2,5-2 0-1,0 2 0 2,0-3 0-3,0-7 0 2,18 0 0 0,1 0 0-3,-2 0 0 4,-7 0 0-1,-10-5-389 0,0-3-1119-2</inkml:trace>
    </iact:actionData>
  </iact:action>
  <iact:action type="add" startTime="21098">
    <iact:property name="dataType"/>
    <iact:actionData xml:id="d2">
      <inkml:trace xmlns:inkml="http://www.w3.org/2003/InkML" xml:id="stk2" contextRef="#ctx0" brushRef="#br0">7405 2902 554 0,'0'0'478'7,"0"0"-248"-1,0 0-48 2,0 0-14 0,0 0-72 0,0 0-2 0,0 0 26-2,14-19-12 2,-14-4-91 0,0-5-17-2,0-8 0 2,0-6 0 0,-6-2 0 0,-2 7 0-2,-1 2 0 2,6 8 0 0,3 4 0 0,-6 6 0-2,6 3 0 2,0 3 0 0,0 7 0 0,0 2 0 0,0 2 0-2,0 0 0 2,0 0 0 0,18 0 0 0,11 0 0-2,1 14 0 2,3-4 0 0,-5-3 0-1,1-4 0-1,-6-3 0 3,2 0 0-1,1 0 0-2,0-3 0 6,-6-17 0-7,1-4 0 4,-11-5 0-2,3-3 0-1,-9-3 0 2,-4-12 0 0,0 0 0-2,0-5 0 2,0-2 0 1,-20 7 0-1,-1-2 0-3,-15 7 0 4,7 0 0-2,-13 3 0 2,-7 5 0-4,0 6 0 4,-4 11 0-2,10 9 0 2,7 5 0-2,-5 3 0-1,2 0 0 2,-2 5 0 1,1 25 0-2,4-3 0-1,4 3 0 3,-2 5 0-2,0-8 0 0,12-1 0 1,-1-6 0-1,7-3 0 1,11-4 0-1,-2-7 0 0,7 0 0 0,-3-6 0 1,3 0 0-2,0 0 0 2,0 0 0 1,0 0 0-2,0 0 0-1,0 0 0 2,0 0 0 0,0 0 0 0,7-9 0 0,12-7 0-1,3-8 0 0,1 5 0 1,11-4 0-2,-4 1 0 2,6-3 0 0,2 5 0 0,4 1 0-2,-4-1 0 2,-2 10 0 0,4 5 0 1,1 5 0-2,3 0 0-1,-4 0 0 2,2 24 0 0,-4 4 0-1,-15 2 0 0,0-5 0 2,-5 1 0-2,-5-4 0-1,-3-2 0 2,-4 0 0 0,-2 2 0 0,-1 3 0-2,-3 3 0 2,0 3 0 1,0 6 0-2,0 0 0-1,0 0 0 3,-7-2 0-2,-6-6 0 2,-3-4 0-4,8-5 0 3,-5-7 0 0,-3 1 0 0,5 1 0-2,-2-1 0 2,-3-6 0 0,9 1 0 0,-6-1 0-2,10 2 0 2,-9-6 0 0,3 5 0 0,1-3 0-1,-4-4 0 0,9 4 0 1,-6 2 0 0,4 1 0-2,-1-4 0 2,-7 1 0 0,6-4 0 0,2 1 0-2,-6 1 0 2,11 1 0 0,-2-3 0 0,-1 1 0-1,-1 0 0 0,4-3 0 1,-3 0 0 0,3 0 0 0,0 0 0-2,0 0 0 2,0 0 0 0,0 0 0-2,0 0 0 2,0 0 0 0,0 0 0 0,0 0 0-2,0 0 0 3,0 0 0-2,0 0 0 1,0 0 0-2,0 0 0 2,0 0 0 0,0 0 0 0,0 0 0-1,-6 0 0 0,-1 0 0 1,3 0 0 0,-8-3 0 0,11-2 0-2,-5 5 0 2,-4-4 0 0,10 4 0-1,-3 0 0 0,3 0 0 1,0 0 0 0,0 0 0-2,0 0 0 3,0 0 0-2,0 16 0 1,0 8 0-1,0-1 0 0,0-1 0 1,3-2 0 0,7-6 0-2,-4 9 0 2,-5-2 0 0,11 2 0 0,-8 7 0-2,3 0 0 2,2-8 0 0,0 3 0 0,-9-8 0-2,8-12 0 2,-5-2 0 1,-3-3 0-2,0 0 0 1,0 0 0-1,3 0 0 0,-3 0 0 2,0 0 0-4,0-8 0 4,0-7 0-2,0 0 0 1,0-5 0-2,0-6 0 2,0-5 0 0,0-3 0 0,0 1 0-2,0-1 0 2,0 3 0 0,0 9 0 0,0 2 0-2,0 7 0 2,0 6 0 0,0 2 0 0,2 1 0-2,5-1 0 2,6 0 0 0,6-3 0 1,1-1 0-4,3-2 0 3,2 3 0 0,-6 2 0 0,8 3 0-2,-4-3 0 2,-4 2 0 0,-1-3 0 0,-7-3 0-2,2 3 0 2,-3-4 0 0,-1-6 0 0,1-2 0-2,-10-8 0 2,0 0 0 1,0-3 0-2,0-8 0 1,0-6 0-1,0-7 0 0,-19 4 0 1,8 3 0-2,-5 9 0 2,0 7 0 0,-4-1 0 0,2 2 0-1,-5 0 0 1,-4-3 0-1,-5-3 0 1,-5 4 0-1,6-2 0 0,-1 3 0 1,4 9 0 0,8 4 0-2,7 10 0 2,-3 5 0 0,4 0 0 0,-4 0 0-2,-5 0 0 3,-3 2 0-2,4 18 0 1,-3 8 0-1,-2 6 0 0,16 3 0 1,-4 5 0 0,0-1 0-2,3-1 0 2,3-3 0 0,-5-3 0 0,8-4 0-2,-3-3 0 2,1-6 0 0,6 2 0 0,0-6 0-1,0-1 0 0,0 1 0 1,0-2 0 0,0-2 0-2,0-2 0 2,9-1 0 0,-2-8 0 0,-6-2 0-2,2 3 0 2,9-3 0 0,-3 2 0 0,-4-2 0-1,-2 0 0 0,2 0 0 1,0 0 0 0,1 0 0-1,6 0 0 0,-12 0 0 1,11 0-141 0</inkml:trace>
    </iact:actionData>
  </iact:action>
  <iact:action type="remove" startTime="25494">
    <iact:property name="style" value="instant"/>
    <iact:actionData xml:id="d3" ref="#d2"/>
  </iact:action>
  <iact:action type="add" startTime="25502">
    <iact:property name="dataType" value="strokeEraser"/>
    <iact:actionData xml:id="d4">
      <inkml:trace xmlns:inkml="http://www.w3.org/2003/InkML" xml:id="stk3" contextRef="#ctx0" brushRef="#br1">14601 6781 1244 0,'0'0'724'11,"0"0"-645"-7,0 0-79 4,0 0 0-3,0 0 0 3,0 0 0-1,0 0-177 2,0 30-815-3</inkml:trace>
    </iact:actionData>
  </iact:action>
  <iact:action type="remove" startTime="25830">
    <iact:property name="style" value="instant"/>
    <iact:actionData xml:id="d5" ref="#d1"/>
  </iact:action>
  <iact:action type="add" startTime="25835">
    <iact:property name="dataType" value="strokeEraser"/>
    <iact:actionData xml:id="d6">
      <inkml:trace xmlns:inkml="http://www.w3.org/2003/InkML" xml:id="stk4" contextRef="#ctx0" brushRef="#br1">14279 7441 1016 0,'0'0'946'8,"0"0"-861"0,0 0-85-3,0 0 0 3,0 0 0 0,0 0-89 1,29 0-577-3</inkml:trace>
    </iact:actionData>
  </iact:action>
  <iact:action type="add" startTime="27931">
    <iact:property name="dataType"/>
    <iact:actionData xml:id="d7">
      <inkml:trace xmlns:inkml="http://www.w3.org/2003/InkML" xml:id="stk5" contextRef="#ctx0" brushRef="#br0">7547 3509 1012 0,'0'0'618'8,"0"0"-374"-2,0 0-120 2,0 0-75 0,0 0-49 0,0 0 0-2,0 0 0 2,17-17 0 0,-17 17 0 0,-17 0 0-2,7 0 0 2,-2 0 0 0,-5 12 0 0,14 8 0-2,3-3 0 2,0-4 0 0,0-6 0 0,0-2 0-2,0-5 0 2,23 0 0 1,3 0 0-2,-6-3 0-2,-7-14 0 4,2-2 0-1,-12-9 0 0,-3-4 0-2,0 1 0 2,0 6 0 0,0 5 0-1,0 3 0 0,0 7 0 0,0 1 0 2,-3 9 0-3,-12 0 0 2,9 0 0 0,-1 14 0 0,7 15 0 0,0 1 0-2,0-8 0 2,0 5 0 0,0-5 0 0,0-12 0-2,0-2 0 2,13-8 0 0,5 0 0 0,5 0 0-2,-13 0 0 2,-4-18 0 0,-6-4 0-2,0-10 0 2,0 4 0 0,0 5 0 0,0 7 0 0,-3 12 0-2,-13 4 0 2,-4 0 0 0,2 0 0 0,8 14 0-2,-3-3 0 2,13 5 0 0,0 4 0 0,0-3 0-2,0 8 0 2,0-12 0 0,0 1 0 0,0-2 0-2,10-7 0 2,0-2 0 0,-7-3 0 0,-3 0 0-2,0 0 0 1,0-7 0 2,0-6-193-1,0-7-1087-3</inkml:trace>
    </iact:actionData>
  </iact:action>
  <iact:action type="add" startTime="28943">
    <iact:property name="dataType"/>
    <iact:actionData xml:id="d8">
      <inkml:trace xmlns:inkml="http://www.w3.org/2003/InkML" xml:id="stk6" contextRef="#ctx0" brushRef="#br0">7577 2984 846 0,'0'0'342'8,"0"0"-182"0,0 0-30-2,0 0-44 1,0 0 50 4,0 0 60-6,0 0-92 2,10-90-57 1,-10 56-47 0,0 2 0 0,0-4 0-2,0 6 0 2,-3 2 0 0,0 4 0 0,3 4 0-2,-4-4 0 2,1 4 0 0,3 3 0-2,-6 4 0 2,6 5 0 0,0 2 0 0,0 3 0-2,0-2 0 2,0-1 0 0,0 1 0 0,9-1 0-2,1-3 0 2,8 5 0 0,2-1 0 0,0 3 0 0,9-1 0-2,-1 3 0 2,4-3 0 0,-5 3 0 0,-4-4 0-2,-1 3 0 2,0-5 0 1,-8-2 0 0,2-4 0-4,0-5 0 3,-4-3 0-1,1-5 0 1,-6-2 0-2,2-3 0 2,-5-5 0 1,-1-1 0-2,-3-1 0-1,0 0 0 2,0 3 0 0,0 3 0-2,0 4 0 2,-16-2 0 1,-4 4 0-1,2-6 0 0,-8 1 0-3,-7-7 0 3,3 1 0 1,-8-1 0-2,-1 6 0-1,3 5 0 2,4 10 0 0,3 9 0 0,-2 7 0-2,4 0 0 2,-2 4 0 1,-2 19 0-4,1 1 0 3,-6 1 0 0,2 7 0 0,4-2 0-2,-4 7 0 2,7-3 0 0,4 0 0 0,2-1 0 0,4-4 0-2,5-4 0 2,5 0 0 1,-3-1 0 0,10 3 0-4,0-2 0 3,0 0 0 0,0-3 0-2,0-2 0 1,13-2 0 1,-9-5 0 0,12 4 0-2,-3 0 0 2,-1-6 0 0,3-3 0 0,-11-4 0-2,6-1 0 2,0-3 0 0,-7 0 0 1,10 0 0-2,-11 0 0-1,0 0 0 2,-2 0 0 0,0-3 0 0,5-11 0-2,-5-3 0 3,0-3 0-2,0-5 0-1,0-9 0 2,-7 1 0 0,-8-4 0 1,9 3 0-4,-7-3 0 3,13 1 0 0,0 0 0 0,0-3 0-2,-4 5 0 2,4 2 0 0,0 4 0 0,0 6 0 0,0 2 0-2,0-2 0 3,4 7 0-2,15 1 0 1,-4 4 0-2,0 0 0 2,9 5 0 0,-7 0 0 0,2 2 0-2,4-1 0 2,2 3 0 1,-1 1 0-4,11 0 0 3,-4 0 0 0,-1 0 0 0,3 5 0 0,-5 8 0-2,-9 4 0 3,-2-5 0-2,-4-4 0 0,-3 1 0 0,3-1 0 1,-5 6 0 0,15 3 0-2,-6 3 0 2,4 3 0 0,-6 1 0 0,-1 1 0-2,-3 5 0 2,-2-6 0 0,-6 2 0 0,1 5 0-2,-1-4 0 2,-3 3 0 0,0-3 0 0,0 1 0 0,0-6 0-2,0-3 0 3,0-1 0-1,0-6 0-2,0-2 0 1,0-1 0 2,0 2 0-1,0 4 0-3,0-6 0 3,-3 4 0 0,-17 1 0 0,-3-3 0-1,-8 3 0 0,11 3 0 2,-6-1 0-2,5 1 0-1,6-3 0 2,-6-2 0 0,17-4 0 0,-9-5 0-2,6 3 0 2,2-5 0 0,-6 3 0 0,11-4 0-1,-5 0 0 0,2 3 0 2,-7-3 0-2,10 3 0-1,0-3 0 2,0 0 0 0,0 7 0 0,0-7 0-2,0 10 0 2,0-1 0 0,-3-1 0 1,3 5 0-4,0-1 0 3,0 7 0 0,0 6 0 0,0 1 0-2,0 8 0 2,9 0 0 1,3-7 0-2,-1 2 0 4,-6-7 0-8,2-1 0 6,-7-2 0-2,0-2 0 1,6-6 0-1,-6-6 0 0,0-5 0 1,0 0 0-2,0 0 0 2,0 0-33 0,0 0-1019 1</inkml:trace>
    </iact:actionData>
  </iact:action>
  <iact:action type="add" startTime="33544">
    <iact:property name="dataType"/>
    <iact:actionData xml:id="d9">
      <inkml:trace xmlns:inkml="http://www.w3.org/2003/InkML" xml:id="stk7" contextRef="#ctx0" brushRef="#br0">8653 9934 988 0,'0'0'334'7,"0"0"-218"-1,0 0 28 2,0 0-16 0,0 0 94-1,-206 2-107 0,87-9-115 1,-19-5 0 0,-5 7 0 0,-18-2 0-2,-10-1 0 2,-26 3 0 0,-15-1 0 0,0 6 0 0,-11-6 0 0,6-2 0 0,-2-3 0 0,0-6 0-3,4-5 0 4,14-1 0-2,1-3 0 2,9 3 0-4,1 5 0 3,1 3 0 0,-8-2 0 0,0 3 0-2,-3-4 0 4,1-6 0-4,5 1 0 3,-3 6 0-4,13 10 0 4,13 7 0-2,3 0 0 1,-2 0 0-2,3 14 0 2,2 3 0 1,7-3 0-2,-4-6 0-1,1 1 0 2,6-3 0 0,11 5 0 0,20-2 0-1,15 1 0 0,22-2 0 1,6-5 0 1,4-3 0-4,-6 0 0 3,7 0 0 0,-3 0 0 0,8 0 0-2,2 0 0 2,2 0 0 2,10 0 0-4,13 0 0 0,4 0 0 2,7 0 0 1,-6 0 0-2,7 0 0-1,-13 0 0 2,-6-14 0 0,-2-10 0 0,2 6 0-2,2 1 0 2,17 8 0 0,6 4 0 0,11 5 0-2,4 0 0 1,9 0 0 1,-1 0 0 0,0 0 0-2,-5 0 0 1,8 0 0 1,-2 0 0 1,-4 14 0-3,6 14 0 2,0 6 0 1,0 5 0-2,0 9 0-1,0 5 0 2,0 9 0 1,0 12 0-2,0 7 0-1,0 14 0 2,0 9 0 0,-7 8 0 0,-3 4 0-2,-6 3 0 4,5 2 0-3,-3 10 0 1,-1 4 0-2,7 6 0 2,-2 2 0 0,10 6 0 0,0 6 0-2,0 10 0 2,0 10 0 1,22-1 0-1,-3 0 0-3,7-6 0 3,-9-8 0 1,6-8 0-1,-4-17 0-2,-4-5 0 1,-1-2 0 2,-2-1 0-2,-8 1 0 0,-4-14 0 0,0-16 0 2,0-10 0-1,0-13 0-3,0-10 0 4,0-9 0-2,0-7 0 1,0-2 0-2,0 0 0 3,0 7 0-1,3 10 0-1,10 1 0 0,-1 6 0 1,-1-9 0-1,1-15 0 1,-6-10 0-2,-3-18 0 2,4-6 0 0,-6-3 0 0,-1-4 0-3,12 2 0 3,-9 0 0 0,-2-4 0 0,2-2 0-2,1-2 0 2,5 0 0 0,9 0 0 0,8 3 0-2,10 0 0 2,7 2 0 1,-1 1 0-1,2 3 0-3,8-7 0 3,5 1 0 0,11 2 0 0,11-2 0-1,26 1 0 0,11 1 0 1,24-5 0 2,16 0 0-4,15 0 0 2,29 0 0-1,10 0 0 1,12-12 0-2,5 2 0 2,-7 7 0 0,-6 3 0 0,-22 0 0-1,-18 0 0 0,-17 8 0 3,-25 5 0-4,-13 5 0 0,-21-1 0 2,2 2 0 0,0-3 0 1,10 5 0-4,2-2 0 4,4-7 0-1,1-4 0-1,-9-3 0-1,-8-2 0 3,1 4 0-2,-1-7 0 2,3 0 0-4,12 0 0 3,1 0 0 0,1-10 0 0,-5-12 0-2,4-6 0 3,5-3 0 0,0 6 0-2,2 2 0 0,-3 9 0-1,0 9 0 2,2 5 0 0,-2 0 0-2,17 0 0 2,-4 5 0 0,5 9 0 0,-3-4 0-2,-3-6 0 3,-15-4 0-2,-8 0 0 1,7 0 0-2,1 0 0 2,-5 0 0 0,6 3 0 0,-3 11 0-1,-2 0 0 1,-13-4 0-1,-6-5 0 1,-7-5 0-1,-7 0 0 0,-9 0 0 2,-10 0 0-2,-12 0 0 0,-17 0 0 0,-16 0 0 1,-9 0 0 0,-7 0 0-3,0 0 0 3,0 0 0 0,6 0 0 0,-3 0 0-2,-3 0 0 2,0 0 0 0,4 0 0 0,-4 0 0-1,0 0 0 0,3 0 0 2,13-5 0-2,2-12 0-1,8-11 0 2,4-6 0 0,-4-6 0 0,-1 3 0-2,-5-2 0 2,0 0 0 0,-7-6 0 1,-7-2 0-4,-6-14 0 3,0-6 0 0,0-9 0 0,0-14 0-2,0-11 0 2,0-9 0 0,0-7 0 1,0-7 0-4,0-11 0 3,13-8 0 1,8 0 0-2,-4-3 0-1,-10-4 0 2,-7 2 0 0,0 5 0 0,0 10 0-2,3 15 0 2,7 11 0 1,0-6 0-2,-1 4 0-1,3 0 0 2,-4-7 0 0,-3 5 0 2,2-3 0-5,-4 9 0 3,3 3 0 2,-6 11 0-4,0 7 0 1,0 9 0 1,0 5 0 0,0 4 0-1,-18 1 0 0,-5 1 0 0,3-1 0 3,-8 1 0-3,11 0 0-2,7 5 0 4,5 8 0-2,5 8 0 1,0 12 0-2,0 4 0 2,0 1 0 0,0-5 0 2,0 0 0-7,0-8 0 5,0 0 0 0,0-1 0 0,-8 1 0-2,3 5 0 2,-8 4 0 0,6 2 0 0,-9-1 0-2,12-5 0 2,-9-1 0 0,7-5 0 0,-1 6 0-2,7 7 0 2,0 0 0 0,0 14 0 0,0 4 0-2,0 4 0 2,0 1 0 0,0 4 0 0,0-2 0-2,0-2 0 2,0 4 0 0,0 0 0 0,0 0 0-2,0 0 0 2,0 0 0 0,0 0 0 0,0 0 0-2,0 0 0 2,0 0 0 1,0 0 0-2,0 0 0-1,-10 4 0 2,-9 4 0 0,-2 0 0 0,-6 1 0-2,-6 6 0 2,2-4 0 0,-7 5 0 0,-5-1 0-1,-9 1 0 1,-5 1 0-1,5-6 0 1,0-3 0-2,11-3 0 2,5-5 0 1,16 0 0-2,2 0 0-1,13 0 0 2,-3 0 0 0,-5 0 0 0,13 2 0-2,0 9-655 2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5-03T04:54:47.021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65">
    <iact:property name="dataType"/>
    <iact:actionData xml:id="d0">
      <inkml:trace xmlns:inkml="http://www.w3.org/2003/InkML" xml:id="stk0" contextRef="#ctx0" brushRef="#br0">6393 15813 900 0,'0'0'454'8,"0"0"-180"0,0 0-108 0,0 0-28-2,0 0-68 2,20 174-25 0,-20-129-45 0,0-3 0-2,0 1 0 2,-10 2 0 0,-2 2 0 0,-4 5 0-2,-10 9 0 1,-1 3 0 1,1 4 0 1,-8-4 0-4,4-3 0 3,-3-4 0 1,-4 0 0 1,7-9 0-6,-5 0 0 4,-7-3 0 0,2-4 0 0,-5 4 0-2,-3-8 0 2,-3 3 0 0,0-1 0 0,3 0 0-2,-7 3 0 2,8-3 0 0,-6-1 0 0,6-2 0-2,-4-6 0 2,-6-5 0 0,4 2 0-1,-17-8 0 0,9-1 0 0,-19-3 0 2,-7-6 0-1,-7-1 0-2,-9-8 0 3,2 0 0-1,-6 0 0 0,5 0 0-2,4-8 0 2,8-16 0 1,9 0 0-1,1-1 0-3,12-7 0 3,-5 14 0 0,12-11 0 1,-5 4 0-4,-5-7 0 4,4 0 0-2,-7-8 0 3,3-2 0-6,1-3 0 4,8-1 0 0,11 4 0 1,14 0 0-3,5 3 0 2,7-6 0-1,2-5 0 1,-6-3 0-1,6-9 0 1,5-3 0-1,-2-3 0 2,0 1 0-4,8-4 0 4,-4-4 0-2,-3 1 0 1,2 2 0-3,10 4 0 5,-5 6 0-2,12 6 0-1,0 2 0-1,0 1 0 2,0-3 0 0,0-4 0 0,0 2 0-2,0 0 0 2,23-6 0 0,6 10 0-1,-1 0 0 2,5 3 0-3,6 8 0 2,-8 4 0 1,9 9 0-3,1 2 0 1,0 5 0 1,-2 0 0 0,-2 1 0-1,16-1 0 1,-6 1 0-1,17-6 0 1,10 2 0-2,-1-1 0 2,-2 5 0 1,1 5 0-2,-11 2 0-1,-5 3 0 2,-5 2 0 1,13 2 0-2,6-1 0 0,1-2 0 0,14-1 0 1,-1-5 0 1,0-5 0-4,0-3 0 3,-2-12 0 0,-14-2 0 0,-5-4 0-2,-15 4 0 3,-7 2 0-2,-1 3 0 2,-11 1 0-4,-3-6 0 4,-4-8 0-2,1-5 0 2,-2-6 0-4,-5-4 0 3,-3-3 0 0,-10-6 0 0,-3-7 0-2,0-6 0 2,0-4 0 1,0 7 0-2,-3 5 0-2,-10 12 0 4,-3 8 0-1,4 7 0 0,-8 1 0-1,1 8 0 0,-1-1 0 2,-9 7 0-1,4 4 0-2,-11-1 0 2,-5 6 0 0,-7-1 0-1,-11 7 0 0,-5 1 0 0,-8 5 0 1,4 1 0 0,-6 4 0 0,1-3 0-2,5 0 0 3,1-1 0-2,-2-3 0-1,9 2 0 2,-1-1 0 0,-5-3 0 0,1 3 0-2,-8-2 0 2,-7-4 0 0,-4-2 0 1,-10-5 0-4,-3 6 0 4,-3-5 0-1,0 3 0 0,13 1 0-2,9 3 0 1,8 2 0 2,14 2 0-2,6 2 0-1,2-4 0 2,8 2 0 2,-4-4 0-3,1-9 0-1,-3 0 0 1,-5-11 0 2,2 3 0 0,-2-8 0-5,10 6 0 5,8-6 0-1,5 7 0 0,5 0 0-2,-3-1 0 2,16 2 0 0,-13-9 0 0,2-11 0-3,-12-9 0 3,-3-11 0 1,0-2 0-2,4 8 0 1,3 8 0-1,20 14 0 1,-3 7 0-1,12-6 0-1,0-5 0 2,0-16 0 0,0-16 0 0,0-7 0-2,0-6 0 2,0 1 0 1,0 12 0-1,0 8 0-3,0 14 0 3,0 17 0 1,0 6 0-2,9 7 0-1,3 2 0 2,1-9 0 0,6-1 0 1,5-5 0-3,8-3 0 1,0-2 0 2,7 1 0-2,-1 9 0-1,2-1 0 3,0 5 0-1,4 2 0 0,4 0 0-3,5 0 0 4,6-4 0-1,13-2 0 0,2 3 0-3,2 1 0 7,-7-1 0-7,-6-2 0 2,-7-8 0-1,-7-5 0 5,1 2 0-5,-7-6 0 1,-2-1 0 0,-2 2 0 0,-9-4 0 3,1 0 0-4,-8-3 0 1,-3 2 0 1,-7 4 0 0,0 7 0-1,-5-5 0 0,-3 2 0 1,-5-5 0 0,0 3 0 0,0 7 0-3,0 3 0 3,0 13 0 0,0 9 0 0,0 8 0-3,0 2 0 3,2 2 0 0,-2 1 0 0,0-2 0-3,3 1 0 4,7 6 0-1,-3 4 0 0,5 0 0-2</inkml:trace>
    </iact:actionData>
  </iact:action>
  <iact:action type="add" startTime="14563">
    <iact:property name="dataType"/>
    <iact:actionData xml:id="d1">
      <inkml:trace xmlns:inkml="http://www.w3.org/2003/InkML" xml:id="stk1" contextRef="#ctx0" brushRef="#br0">9953 16959 1530 0,'0'-2'292'7,"0"2"-164"-1,0 0-34 3,0 0-91-2,0 0-3 2,0 0 0-4,1 0 0 4,12 0 0-2,0 0 0 1,2-3 0-2,12 1 0 3,-2-5 0-1,3 5 0-1,1-2 0 0,1 0 0 1,8-2 0-1,-5 1 0 2,9-4 0-3,-4-1 0 2,2 5 0 0,-3 0 0-2,-7 5 0 5,6 0 0-5,-8 0 0 2,1 0 0 0,-2 0 0-2,4 0 0 1,-1 0 0 1,9 0 0 0,-5 0 0-2,5 0 0 3,-10 0 0-3,11 3 0 3,-3 3 0-3,-2 2 0 3,-6-3 0-1,10 2 0 0,1-5 0-2,-4-2 0 2,5 0 0 1,-2 3 0-3,-10-3 0 1,10 3 0 1,-8 0 0 1,8 1 0-1,-9 0 0-2,8 2 0 1,3-1 0 2,-5 0 0-2,3 5 0-1,-1-5 0 2,-2 3 0-1,-1 1 0 1,1-1 0-1,3 0 0 0,-1 3 0 2,-2-2 0-1,3 0 0-2,-10 5 0 2,10-6 0-1,-5-3 0 1,-4 2 0-2,6-7 0 1,-5 0 0 2,-1 0 0-1,4 0 0-2,-7 0 0 2,6 0 0 0,4 0 0 0,-7 0 0-2,11 0 0 3,-2 0 0-2,-2 0 0 1,3 0 0-1,0 0 0 1,-6 0 0 0,-4 0 0-2,9 0 0 2,-8-7 0 0,-1 2 0-1,3 0 0 2,-5-4 0-2,8 5 0 0,3-3 0 1,-4 1 0 0,-2-3 0-2,5 7 0 2,-6 0 0 1,-2-5 0-2,8 1 0 0,-2 2 0 1,8-7 0-1,-4 1 0 1,13 3 0-2,-8 0 0 3,-2 2 0-2,9 2 0 1,-7 1 0-2,10 2 0 2,-3-3 0 0,5 3 0 0,-1-4 0-2,-9-2 0 2,4 6 0 0,-5-2 0 0,-3 2 0-2,4 0 0 2,1 0 0 0,-5 0 0 0,6 0 0-2,-4 0 0 3,2 0 0-2,-7 0 0 1,10 2 0-2,-3 4 0 2,0 1 0 0,6-5 0-2,-9-2 0 3,-8 0 0-1,5 0 0-1,-1 0 0 2,1 0 0-4,1 0 0 3,-1 0 0 0,-4 0 0 1,2 0 0-4,-1-2 0 3,4 2 0 0,-1-3 0 0,2-1 0-2,-1 2 0 2,10 2 0 0,-5 0 0 0,-5 0 0-2,10 0 0 2,-8 0 0 0,-4 0 0 0,6 0 0-2,-2 0 0 2,-1 0 0 0,1 0 0 0,-1 0 0-1,2 0 0 0,5 0 0 2,-4 0 0-1,15 0 0-3,-5 0 0 3,4 0 0 1,1 0 0-3,0 0 0 1,-2 0 0 1,0 0 0 0,2 0 0 1,0 0 0-4,2 0 0 4,2 0 0-2,7 0 0 1,2 0 0-2,-3 0 0 3,6 0 0-2,-13 0 0 1,5 0 0-1,-15 0 0 0,3 0 0 1,-14 0 0 1,-2 0 0-4,-4-4 0 3,-5-3 0 0,-11 1 0-1,-4 0 0-1,-11 3 0 2,-2 1 0 0,0 2 0 0,5 0 0-2,-2 0 0 2,6 0 0 0,-2 0 0 0,9 0 0-1,9 0 0 0,-5 0 0 1,-3 0 0 0,11 0 0-2,-5 0 0 1,9 2 0 2,1 10 0-3,-3-2 0 2,0 3 0 0,5-8 0 0,-12-3 0 0,4-2 0-3,-5 0 0 5,-9 0 0-3,7 0 0-1,-14 0 0 2,-4 0 0 0,-6 0 0 0,0 0 0-2,0 0 0 2,0 0 0 0,0 11 0 0,-3 7 0 0,-21-13 0-2,-6 3 0 3</inkml:trace>
    </iact:actionData>
  </iact:action>
  <iact:action type="add" startTime="17007">
    <iact:property name="dataType"/>
    <iact:actionData xml:id="d2">
      <inkml:trace xmlns:inkml="http://www.w3.org/2003/InkML" xml:id="stk2" contextRef="#ctx0" brushRef="#br0">11811 18188 862 0,'0'0'274'8,"0"0"-54"0,0 0-16-1,0 0-78 0,0 0-14 1,0 0-8 0,0 0-26-2,47-158-11 2,-43 116-67 0,-4-3 0 0,0 4 0-3,6-4 0 4,-3 2 0-1,1 5 0 0,-4 1 0-1,0 5 0-1,0 2 0 3,0-4 0-2,0-3 0-1,0-5 0 2,0 2 0 1,0-4 0 2,-7-5 0-7,-3-1 0 2,4-4 0 3,-4 5 0-1,7 1 0-3,-2 4 0 4,-2 0 0 0,1 2 0-1,6-5 0-2,0 1 0 2,0-4 0 0,0-2 0 0,0 8 0 0,0-4 0-1,0 4 0 0,0 8 0 1,0-4 0-1,10 3 0 0,-2 4 0 2,3-3 0-2,-3-4 0 0,2 1 0 0,-3-6 0 3,-1-1 0-4,7 1 0 0,-9 3 0 2,14 3 0 2,-13 2 0-4,8 3 0 0,-8 1 0 2,-5 8 0-1,0-11 0 2,0-4 0-3,0-5 0 3,0-9 0-2,0 2 0 2,0 3 0-4,0 7 0 2,0 8 0 2,0 9 0 1,0 2 0-6,0-8 0 4,-2-2 0 0,-1-4 0-1,-4-4 0-1,1-4 0 2,3-7 0-1,-4 5 0 2,-1-4 0-3,0 1 0 1,4 3 0 2,-9 6 0-1,10 13 0-2,-1 6 0 1,-5 8 0 2,5 1 0-1,4-4 0-2,-3-9 0 2,3-3 0 0,-3-1 0 0,1-4 0 0,-6-3 0-2,8 2 0 3,-3 3 0-2,3 4 0 1,-2 5 0-2,-1 3 0 2,-4-7 0 0,1-8 0-2,3-9 0 2,3-4 0 0,-4-3 0 0,4 4 0-3,0-4 0 3,0-3 0 1,0 10 0-1,0-4 0 0,0 8 0-2,0 4 0 2,0-3 0 0,4 1 0-2,-4-6 0 2,0-3 0 1,0-4 0-2,0 3 0-1,0 3 0 2,0-1 0 0,0 2 0 0,0 2 0-2,0 3 0 2,-4 0 0 0,-9-12 0 0,6-11 0-2,-9-5 0 1,6 3 0 2,0 8 0 1,7 7 0-6,1 9 0 5,2 2 0-1,-3-5 0 0,-7-2 0-2,7-8 0 2,-13-9 0 0,6-8 0 0,-3-9 0 0,6-2 0-2,3-11 0 2,4-6 0 0,0 1 0-2,4 1 0 2,19 10 0 0,0 7 0 0,-2 20 0 0,-1 12 0-2,-17 4 0 3,-3 43-293-1,0-2-919-3</inkml:trace>
    </iact:actionData>
  </iact:action>
  <iact:action type="add" startTime="25090">
    <iact:property name="dataType"/>
    <iact:actionData xml:id="d3">
      <inkml:trace xmlns:inkml="http://www.w3.org/2003/InkML" xml:id="stk3" contextRef="#ctx0" brushRef="#br1">16670 13014 882 0,'0'0'610'5,"0"0"-274"2,0 0-132 2,0 0-189-1,0 0-15-3,0 0 0 4,0 0 0-1,84-8 0-1,-43 8 0 0,15 0 0 1,17 0 0 0,18 0 0-1,13-9 0 0,9 1 0 1,9 3 0 0,-9-2 0-1,-5 7 0 2,-6-5 0-1,0 2 0-1,8-2 0-1,3-1 0 2,2 2 0 1,5 2 0-2,-4 2 0 3,-7 0 0-5,4 0 0 2,-10 0 0 1,-5 0 0-2,1 2 0 2,-14 11 0 0,8-3 0 0,-19 2 0-2,4 1 0 2,-2-4 0 0,-2-4 0 0,-3-5 0-2,8 0 0 2,-2 0 0 0,3 0 0 0,-6 0 0-3,-8 0 0 4,-8 0 0-1,2-2 0 0,4-10 0-2,-5 4 0 3,2-1 0-3,13-1 0 4,-10 2 0-6,12 1 0 5,-9 1 0-1,7 6 0 0,-7 0 0-2,10 0 0 1,-14 0 0 2,14 0 0-1,-9 0 0-2,5-2 0 1,-5 0 0 2,4-3 0-2,-11-3 0 0,-1 1 0 0,-4 1 0 2,-5 3 0-1,-10 1 0 0,-8 2 0-2,-10 0 0 2,-10 0 0 0,-8 0 0-2,-5 0 0 0,0 0 0 3,0 0 0-2,-2 0 0 0,-50 0 0 1,-15 9 0 0,-27-2 0 0,-9 3 0-2,-14-10 0 2,-8 0 0 0,-5 0 0 0,-17 0 0-2,2 0 0 2,5-8 0 0,-4 1 0 1,-1-4 0-3,-9-1 0 3,8-2 0-2,-2 4 0 2,21 0 0-3,3 5 0 1,7 5 0 1,-3 0 0 2,12 0 0-5,8 0 0 2,6 0 0 2,12 0 0-1,5 0 0-1,12 0 0-1,-8 0 0 1,9-5 0 2,0-5 0-2,-8 8 0 0,8-3 0 1,-4-1 0 1,-1 0 0-4,8 6 0 3,-2-3 0 0,2 1 0 1,5 2 0-2,5-3 0-1,-2-1 0 2,-7 4 0 0,4 0 0-2,6 0 0 2,-6 0 0 0,-1 4 0 0,11 10 0 1,-8-3 0-3,11 4 0 1,-1-11 0 1,4 5 0-1,1-3 0 0,8-3 0 1,8-1 0 0,11-2 0-2,1 3 0 1,6-3 0 1,2 0 0 0,3 0 0 0,0 0 0-2,0 0 0 2,0 0 0 0,0 0 0-2,0 0 0 2,27 3 0 0,16 1 0 0,28-2 0-2,12 0 0 2,2-2 0 0,14 0 0 0,2 0 0-3,12 0 0 4,15 0 0-1,12-2 0 0,8 2 0-3,6-2 0 4,-9-2 0-1,7 4 0-1,-7 0 0 0,7 0 0 1,-11 0 0 0,-12 0 0 0,-6 0 0-2,-8 0 0 2,-8 14 0 0,-7-3 0 0,-3 3 0-2,-7-4 0 2,-6-5 0 0,1-5 0 0,-3 0 0-2,-1 0 0 2,9 0 0 0,-5 0 0-1,-1 0 0 0,0 0 0 0,-5 8 0 2,-3-6 0-2,-3 2 0 0,-5-1 0 1,7-1 0 0,-6-2 0 0,7 0 0-2,4 0 0 2,1 0 0 1,2 0 0-2,-5 0 0-1,-11 0 0 2,0 3 0 0,-14-3 0-1,1 3 0 2,-8-3 0-3,-5 0 0 2,-1 0 0 0,-6 0 0-2,5 0 0 1,1 0 0 2,-6 0 0-2,-8 0 0 0,1 0 0 1,-9 0 0 0,-2 0 0 0,1 0 0-2,-11 0 0 2,7 0 0 1,-10 0 0-2,-3 0 0-1,0 0 0 2,0 0 0 0,0 0 0 0,0 0 0-2,0-3 0 2,-19-11 0 0,-29-14 0 0,-11-12 0-2,-15-2 0 2,-9-4 0 0,-7 5 0 0,6 0 0 3,13 9 0-7,2 7 0 3,18 1 0 1,5 9 0-2,11 0 0 2,1 4 0 1,8 2 0-2,-3 4 0-1,18-1 0 2,-2 3 0 0,0 0 0 0,8 3 0-2,2-2 0 2,1 2 0 0,-3-3 0 0,-4 1 0-2,5 2 0 2,4 0 0 0,0 0 0 0,0 0 0-2,0 0 0 2,0 0 0 0,0 0 0 0,0 0 0-2,0 0 0 2,0 0 0 0,0 0 0-1,0 0 0 2,0 0 0-3,0 0 0 2,0 0 0 0,0 0 0-2,20 5 0 2,21 12 0 0,16 5 0 0,2-2 0-2,6 7 0 1,15 0 0 2,-3 1 0-1,2 0 0 0,-8-6 0-2,3-1 0 2,-11-2 0 0,-8 1 0-2,-12-7 0 2,-4 1 0 1,-5-3 0-2,-11 0 0-1,-11 4 0 2,1 0 0 0,-8 0 0 0,3 7 0-2,-8 1 0 2,0 2 0 0,-31 4 0-1,-15-1 0 0,-12 3 0 0,-15-1 0 2,-8 5 0-1,-6-1 0 0,-13-4 0-2,6-4 0 2,7-9 0 0,12-12 0-2,18-5 0 2,25 0 0 0,15 0 0-1,5 0 0 2,12 0 0-3,0 0 0 2,13 0 0 0,31-4 0-2,25-6 0 2,2-4 0 0,-34 8 0 0,-10 1-59-3</inkml:trace>
    </iact:actionData>
  </iact:action>
  <iact:action type="add" startTime="28357">
    <iact:property name="dataType"/>
    <iact:actionData xml:id="d4">
      <inkml:trace xmlns:inkml="http://www.w3.org/2003/InkML" xml:id="stk4" contextRef="#ctx0" brushRef="#br1">32809 9231 782 0,'-11'40'278'7,"-66"5"-54"2,-44-1 4-1,-22-7-138-2,-27-3-24 2,-14-7-44-1,-4-6-20 1,-9-8-2-2,18-3-56 5,136-10-258-5,20 0-234 2</inkml:trace>
    </iact:actionData>
  </iact:action>
  <iact:action type="add" startTime="28695">
    <iact:property name="dataType"/>
    <iact:actionData xml:id="d5">
      <inkml:trace xmlns:inkml="http://www.w3.org/2003/InkML" xml:id="stk5" contextRef="#ctx0" brushRef="#br1">32870 9496 756 0,'0'0'184'8,"-302"58"2"0,98-35-92-2,-31-3-64 1,141-14-30 2,7-5-286-2</inkml:trace>
    </iact:actionData>
  </iact:action>
  <iact:action type="add" startTime="30092">
    <iact:property name="dataType"/>
    <iact:actionData xml:id="d6">
      <inkml:trace xmlns:inkml="http://www.w3.org/2003/InkML" xml:id="stk6" contextRef="#ctx0" brushRef="#br1">16711 13833 826 0,'0'0'310'5,"0"0"-138"3,0 0 64 0,0 0-70 0,0 0-16-3,36-167-52 3,-33 122-14 1,-3 0-79-2,1 0-5-1,-1 0 0 2,0-3 0 1,3-8 0-1,1-6 0-2,2-2 0 2,-3-7 0-1,1 7 0 2,-1 2 0-3,0 5 0 1,3 2 0 4,-2-4 0-4,-1-7 0-1,-3-6 0 2,2-3 0-1,-2-11 0 3,3 2 0-5,1-2 0 3,3 5 0 1,-5 2 0-2,-2 0 0-1,3 3 0 2,-3-1 0 0,4 1 0 1,-1-2 0-4,3-3 0 3,1-1 0 0,-3-3 0 1,8 2 0-4,-8 2 0 3,1 3 0 0,-5 6 0 0,2 7 0-3,-2 4 0 4,0-4 0-1,0 0 0 0,0-10 0-2,6-10 0 2,-6 1 0 0,0 0 0 0,0 5 0-2,0 5 0 1,0 4 0 2,0 4 0-1,0-3 0-2,0 5 0 2,0-3 0-1,0-4 0 2,-8-4 0-3,0-4 0 2,-5-9 0 0,6 4 0 1,-3 3 0-4,7 7 0 3,3 7 0 0,0 10 0 0,0 0 0-2,0 10 0 2,0-3 0 1,0-11 0-2,0-7 0-1,0-11 0 2,-20-5 0 0,-1 2 0 0,-2 12 0-2,6 9 0 5,1 17 0-6,9 9 0 3,7 8 0-2,0-3 0 2,0-1 0-1,0-6 0 2,0-9 0-3,0-14 0 2,0 0 0 0,0-6 0 1,0 9 0-4,0 15 0 3,-3 12 0 0,3 13 0 0,0 5 0-2,0 7 0 1,0 0 0 1,0 1 0 0,0 4 0-2,0 0 0 2,0 0 0 0,0 0 0 0,0 0 0-2,0 0 0 3,0 0 0-2,0 4 0 0,0 18 0 0,0 14 0 1,0 21 0 1,0 21 0-1,0 27 0-2,0 29 0 2,0 18 0 1,0 11 0-2,0 6 0-1,0-7 0 2,0-2 0 1,0 3 0-2,0 9 0-1,0 8 0 2,0 3 0 0,3-7 0 0,1-1 0-2,-1-12 0 5,-3-6 0-5,0-5 0 1,0-9 0-1,0-1 0 2,0-9 0 0,0-2 0 1,-3-7 0-4,3-16 0 3,0-6 0 0,0-12 0 1,0-3 0-4,0-3 0 4,0-3 0-2,9-2 0 1,-6-2 0-2,-3-2 0 2,0-5 0 0,0-3 0 1,0-2 0-4,0 1 0 4,0-5 0-2,4-4 0 2,-1-10 0-3,-2-9 0 2,8-9 0 0,-6-1 0-1,-3-3 0-1,0-9 0 2,0-1 0-1,0-10 0-1,0-5 0 2,0 0 0 0,0 0 0 0,0-27 0 0,0-30 0-2,0-17 0 2,0-23 0-1,0-16 0 0,0-20 0 1,4-20 0 0,3-15 0 0,2-17 0-1,-2-18 0 0,2-14 0 1,-2-2 0 0,-5 0 0 0,1 13 0-2,-3 12 0 2,0 11 0 2,0 7 0-5,0 10 0 3,0 14 0 1,0 9 0-2,0 13 0 1,0 4 0-2,0-5 0 2,0 2 0 0,11 7 0-1,-6 7 0 0,8 14 0 3,-6 11 0-5,-4 12 0 5,-3 15 0-5,1 8 0 3,2 1 0 0,6-5 0-2,-9-8 0 2,0 3 0 0,0 2 0 0,0 5 0 0,0 9 0-1,0 11 0 0,0 12 0 2,0 14 0-5,0 7 0 5,0 4 0-2,0 0 0 1,0 0 0 0,-9 0 0-2,-5 17 0 2,-11 17 0 0,0 1 0 2,-14 9 0-4,2 13 0 1,-7 10 0 2,1 11 0-2,-11 4 0 0,6 3 0 0,-7-4 0 3,7-8 0-3,-3-11 0 0,9-8 0 0,5-9 0 2,14-8 0-3,-1-7 0 1,10-11 0 1,14 1 0-1,0-3 0 2,0-1 0-5,0 8 0 4,13-2 0 0,1-3 0 0,-3-2 0-2,-3-11 0 2,0-6 0 0,-6 0 0 0,13 0 0-3,5-17 0 4,6-25 0-1,12-14 0 0,4-12 0-3,0-8 0 3,7-3 0 1,-15 0 0-1,3-2 0-2,0 7 0 2,-14 2 0 0,-3 11 0 0,-4 9 0-2,-3 12 0 3,-6 14 0-2,-4 7 0 1,-1 7 0-2,1 7 0 1,5 5 0 1,-3 0 0 1,15 0 0-3,0 18 0 1,21 33 0 2,14 23 0-3,3 12 0 2,9 7 0 0,-7-8 0 0,4-6 0 0,-4-12 0-2,-11-8 0 2,-1-9 0 0,-8-5 0 0,-3-2 0-2,-10-6 0 3,-4-10 0-2,-23-27 0 0,0 0-839 0</inkml:trace>
    </iact:actionData>
  </iact:action>
  <iact:action type="add" startTime="32918">
    <iact:property name="dataType"/>
    <iact:actionData xml:id="d7">
      <inkml:trace xmlns:inkml="http://www.w3.org/2003/InkML" xml:id="stk7" contextRef="#ctx0" brushRef="#br1">32961 12202 1056 0,'0'0'254'7,"0"0"-46"0,0 0-188-1,0 0 18 3,0 0 40-2,0 0 98 1,-182 98-34-2,95-36-67 3,-21 8-75-1,-12 3 0 0,-16 0 0-3,7-2 0 3,-12-7 0 0,18-8 0 0,6-7 0-2,6-11-173 3,88-38-221-2,16 0-220 2</inkml:trace>
    </iact:actionData>
  </iact:action>
  <iact:action type="add" startTime="33316">
    <iact:property name="dataType"/>
    <iact:actionData xml:id="d8">
      <inkml:trace xmlns:inkml="http://www.w3.org/2003/InkML" xml:id="stk8" contextRef="#ctx0" brushRef="#br1">32802 12598 632 0,'0'0'470'6,"0"0"-242"1,-241 158-74 1,119-108-62 0,-30 0-64 0,4 1-28-2,8-6-60 2,99-33-330 0,8 1-658-1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5-03T04:54:47.02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8141">
    <iact:property name="dataType"/>
    <iact:actionData xml:id="d0">
      <inkml:trace xmlns:inkml="http://www.w3.org/2003/InkML" xml:id="stk0" contextRef="#ctx0" brushRef="#br0">9814 8599 500 0,'0'0'200'7,"0"0"-38"1,0 0-12 0,0 0-16-2,-44-165 38 2,27 145-58 0,-11 8 14 0,-11 10-42-3,-4 2-8 4,-15 0-2-1,-12 22-14-2,-4 23-18 2,-16 11-22 0,11 10-6 0,-3 6-16 0,11 3 8-2,3-1-4 2,16-3 0 3,3-16-2-7,8-4-2 5,14-7 4-2,11 8-2 2,16 8 10-1,0 21 28-2,4 17-13 1,37 11-27 2,15 9 0-2,1 1 0 1,-2 0 0-1,-3-14 0 2,-11-13 0-2,-5-21 0-2,3-14 0 4,4-5 0-2,18-6 0 0,13 1 0 0,10-5 0 2,8-9 0-1,0-9 0 1,8-17 0-5,11-7 0 4,-6 0 0 1,-7-53 0-2,-13-22 0-1,-8-13 0 3,-13-7 0-1,-5 5 0-2,-7 8 0 2,-8 6 0 0,-17 9 0-1,4-2 0 1,-8 0 0-2,-16 0 0 2,3-10 0 0,-10 0 0 1,0-3 0-4,-14 3 0 3,-25 1 0 0,2-1 0 0,-10 2 0-2,-6-6 0 2,-7 5 0 1,0 5 0-1,-1 8 0-1,-4 14 0-1,-2 13 0 3,-2 8 0-3,8 11 0 4,-6 5 0-4,-5 8 0 2,4 6 0-1,-9 0 0 0,1 3 0 1,-5 27 0 0,0 6 0-2,-2-1 0 2,7 7 0 0,-4 3 0 1,19-3 0-4,10-2 0 3,2-4 0 0,11-2 0 1,8 1 0-5,5 3 0 5,9 5 0-2,3 4 0 2,13 10 0-2,0 9 0 0,0 19 0 1,16 10 0-1,22 12 0 2,5 6 0-3,1-1 0 2,5-7 0 0,-4-8 0 0,1-3 0-2,-2-10 0 4,10-8 0-4,-8-12 0 1,9-5 0 1,2-11 0 0,2-12 0-1,8-10 0-1,2-19 0 2,2-7 0 0,8-1 0 0,-3-39 0 0,7-10 0-2,-6-10 0 2,-9-12 0 0,2-14 0-2,-20-5 0 2,0-13 0-1,-23-6 0 2,-4-5 0-3,-7-8 0 4,-14-5 0-5,-2-1 0 4,0 6 0-4,-18 5 0 4,-22 9 0-2,-14 23 0 2,-16 17 0-1,-6 17 0-2,-11 16 0 1,-15 15 0 2,-2 4 0-4,68 17-317 5,4 0-857-4</inkml:trace>
    </iact:actionData>
  </iact:action>
  <iact:action type="add" startTime="11993">
    <iact:property name="dataType"/>
    <iact:actionData xml:id="d1">
      <inkml:trace xmlns:inkml="http://www.w3.org/2003/InkML" xml:id="stk1" contextRef="#ctx0" brushRef="#br0">5858 14009 974 0,'0'0'576'7,"0"0"-282"1,0 0-110-2,0 0-165 2,0 0-19 0,0 0 0 0,213 0 0-2,-142 0 0 2,25 0 0 0,10 2 0 0,12 10 0-2,23-7 0 2,21-5 0 0,15 0 0 0,4 0 0-2,8 4 0 4,-8 9 0-2,-8 7 0-1,6 8 0 0,2 0 0 0,9 0 0 3,-8-3 0-4,2-4 0 1,-8-10 0 0,-4-11 0 2,-3 0 0-2,-8 0 0-1,-6 0 0 3,3 0 0-1,2 9 0 0,-11 4 0-3,-9-1 0 3,-26-9 0 0,-3-3 0 0,-25 0 0-2,-17 0 0 2,-22-3 0 0,-23-7 0 0,-9 5 0-2,-11 3 0 3,0-1 0-3,-4-6 0 3,-7 1 0-4,-51 0 0 3,-42-4 0 0,-36 3 0 0,-25 3 0-2,-30-3 0 3,-22-6 0-2,-13 0 0 1,-14 4 0-2,-2-3 0 2,-11 7 0 0,2-6 0 1,9-4 0-4,11-2 0 4,14-3 0-2,17 1 0 1,11 5 0-2,5 8 0 2,23-1 0 0,21 3 0 0,11 6 0-1,24 0 0 0,5 0 0 1,12 0 0 1,11 0 0-4,21 0 0 4,12-2 0-2,21 2 0 2,7 0 0-4,9 0 0 4,1 0 0-1,6 0 0 0,0 0 0-3,20-3 0 3,69 3 0 0,43 0 0 0,44 0 0-2,46 0 0 2,30-6 0 0,1 2 0 1,5-6 0-4,-18 8 0 3,1 2 0 0,1 0 0 0,-1 0 0-2,-1 0 0 2,11 2 0 0,-6 4 0 0,-4-6 0-2,-17 0 0 2,-14 0 0 0,-27 0 0 0,-21 0 0-1,-15 0 0 1,-5 0 0-1,-10 0 0 1,-21 8 0-2,0 1 0 2,-24-3 0 0,-11-6 0 0,-19 0 0-2,-17 0 0 2,-19 0 0 0,-14 0 0 0,-7 0 0-2,0 0 0 3,-20 0 0-1,-60 0 0-1,-52-9 0-1,-45-5 0 2,-37 1 0 0,-34-4 0 0,-43 0 0-2,-30-3 0 2,-11 0 0 1,-6 6 0-1,24 6 0 0,33 8 0-2,44 0 0 3,42 0 0-2,25 0 0-1,32 8 0 2,24-1 0 2,7-7 0-1,24 0 0-6,24 0 0 6,18 0 0 0,24 0 0-2,5 0 0-2,5 0 0 2,2 0 0 1,5 0 0 0,0 0 0-2,0 0 0 2,0 0 0 0,0 0 0 0,24 0 0-2,52 0 0 2,42 4 0 0,28-1 0 0,33 0 0-2,15 2 0 2,13 4 0 0,15-6 0 0,14-1 0-2,-8 5 0 3,-1-2 0-2,-6 5 0 2,-21 5 0-2,-18 0 0 1,-12-5 0 0,-12-1 0 0,-13-4 0-3,7-5 0 3,-11 0 0 1,-12 0 0-1,-10 0 0 0,-30 0 0-3,-9 0 0 4,-15 0 0-2,-8 0 0-1,-9 0 0 2,-8 0 0 0,-8 0 0 0,-7 0 0-1,-2 0 0 1,-10 0 0-1,-6 0 0 0,5 0 0 0,-11 0 0 0,2 0 0 1,-3 0 0 0,0 0 0-2,0 0 0 2,0 0 0 0,0 0 0 0,0 0 0-2,0 0 0 2,0 0 0 0,0-14 0 0,-17-11 0-2,-38-14 0 3,-13-15 0-1,-6 0 0-1,-9 1 0 0,2 6 0 1,-3 1 0-1,4 8 0 2,0 7 0-4,17 5 0 3,9 9 0 0,16 6 0 1,25 8 0-4,7 3 0 3,6 0 0 0,0 0 0 1,0 0 0-4,0 0 0 3,0 0 0 0,32 0 0 0,26 28 0-2,22 15 0 3,8 2 0-2,11 2 0 1,-2-3 0-1,-11 3 0 1,2-9 0 0,-17-4 0 0,-17-7 0-3,-14-3 0 3,-12-7 0 0,-5-3 0 1,-4-5 0-3,-6 1 0 2,-12-2 0 0,-1 8 0 0,0 8 0-2,0 6 0 1,-37 10 0 1,-24 5 0 0,-22-2 0-1,-14 2 0 0,-14 0 0 1,-3-1 0 1,-2 3 0-4,8 2 0 5,8-6 0-3,13-7 0 1,20-8 0-3,22-11 0 3,13-6 0 0,25-11 0 0,4 0 0-2,3 0 0 2,0 0 0 0,10 0 0 0,31-28 0-2,28-9 0 2,11 0 0 0,9-5 0 0,3 0 0-2,-5-3 0 2,-5 3 0 0,0 6 0 0,-4 8 0-2,-14 2 0 3,4 7 0-2,-20 2 0 2,4 0 0-4,-23 2 0 5,-5 5 0-2,-7 1 0 1,-14 6 0-4,6 1 0 1,-9 2 0 2,0 0 0 0,0-3 0-2,0-1 0 2,0-6 0 0,-32-15 0 1,-32-10 0-3,-22-9 0 1,-14 4 0 1,-8 6 0 0,8 4 0-1,14 7 0 1,6 4 0-1,21 2 0 2,18 5 0-3,14 2 0 1,11 1 0 1,3 3 0 0,13 1 0-2,0 5 0 2,0 0 0 0,0 0 0 0,13 0 0-2,30 0 0 2,14 0 0 0,2 13 0 0,6 16 0-2,-5-4 0 3,1-3 0-2,-5 1 0 1,-9 1 0-2,-7 3 0 3,1 3 0-2,-5 11 0 2,0 4 0-4,-15 2 0 3,-8 0 0 0,-13-4 0 1,0-4 0-4,0-3 0 4,-29-8 0-2,4-2 0 1,-7-6 0-2,8-6 0 2,5-9 0 0,-2-2 0 0,1-3 0-2,3 0 0 2,-6-3 0 0,7-25 0 0,16 8 0-1,0-3-1099 0</inkml:trace>
    </iact:actionData>
  </iact:action>
  <iact:action type="add" startTime="14514">
    <iact:property name="dataType"/>
    <iact:actionData xml:id="d2">
      <inkml:trace xmlns:inkml="http://www.w3.org/2003/InkML" xml:id="stk2" contextRef="#ctx0" brushRef="#br0">11472 13853 418 0,'0'0'436'6,"0"0"-132"2,0 0 50-2,0 0-114 2,0 0-24 0,0 0-137 0,0 0-79-2,28 24 0 2,-28-68 0 0,0-27 0 0,0-31 0-2,0-23 0 2,-6-21 0 0,-12-17 0 1,1-10 0-4,-2-12 0 6,12-12 0-6,3 2 0 3,4 5 0-2,0 10 0 2,0 7 0 0,0 15 0 0,4 0 0-2,3 17 0 2,2 29 0 0,-9 30 0 0,4 35 0-1,-1 22 0 2,0 13 0-2,-2 9 0 1,11 3 0-2,-11 0 0 1,2 0 0 1,15 15 0 1,2 41 0-3,3 31 0 2,9 21 0 1,-4 26 0 0,-11 15 0-3,-1 16 0 0,-6 19 0 4,0 9 0-4,-7 7 0 0,-3 0 0 2,0-7 0 1,-13-5 0-2,-17-10 0-1,-9-15 0 3,1-23 0-1,2-22 0 0,-1-22 0-2,14-20 0 2,15-23 0-1,-4-22 0 2,10-19 0-4,2-12 0 5,0 0 0-5,0-15 0 3,0-52 0-1,0-29 0 1,14-34 0 0,-10-19 0 1,0-18 0-3,5-20 0 2,-2-17 0 0,-1-27 0 1,4-13 0-5,-6-6 0 4,4 6 0 0,8 27 0 1,0 28 0-4,-9 33 0 4,10 25 0 0,-14 28 0-2,7 21 0-1,-4 20 0 2,-4 18 0-1,0 9 0 2,7 13 0-4,-9 12 0 3,2 3 0-1,-2 7 0 1,0 0 0-2,0 0 0 2,2 28 0 0,6 43 0 0,11 41 0-2,-2 34 0 2,0 29 0 0,-11 13 0 0,0 8 0-2,-6 1 0 2,0 5 0 0,0-5 0 1,0-6 0-4,-19-8 0 3,2-16 0 0,-12-14 0 0,6-15 0-2,-2-20 0 3,2-19 0-2,7-30 0 1,-2-24 0-2,15-21 0 2,-1-16 0 0,4-8 0 0,0 0 0-2,0-42 0 3,4-38 0-2,17-34 0 1,-5-23 0-1,-9-16 0 1,9-10 0-1,-12-20 0 3,5-4 0-4,-5-13 0 2,-4 3 0 0,0 19 0 0,0 15 0-2,3 20 0 1,2 14 0 1,8 7 0 1,-6 8 0-3,4 1 0 2,0 15 0 0,-1 20 0 1,-6 24 0-4,3 20 0 2,2 16 0 2,-5 11 0-2,-1 1 0 0,-3 6 0 0,0 0 0 0,0 0 0 2,0 4 0-3,0 32 0 1,-16 19 0 1,-24 19 0 0,-4 14 0-2,-12 11 0 2,-5 10 0 0,0 3 0-2,2 0 0 3,-1-11 0-2,15-14 0 1,6-18 0 0,11-25 0-2,15-17 0 3,6-14 0-2,7-11 0 1,0-2 0-2,0 0 0 2,0 0 0 0,3 0 0 1,25-22 0-4,24-21 0 3,4-18 0 0,5-13 0 0,7-7 0-2,9-5 0 3,-1-4 0-2,-4 4 0 2,0 13 0-3,-15 15 0 1,-9 19 0 1,-16 14 0-1,-8 9 0 1,-3 15 0 0,2 1 0-1,7 0 0 1,4 42 0-2,16 22 0 3,7 11 0-2,-6 6 0 2,5 1 0-4,-12-12 0 3,-11-8 0 1,-10-17 0-2,-7-11 0-1,-9-14 0 3,-2-8 0-2,3-12 0 1,-3 0 0-2,-5 0 0 2,0-17 0 0,-18-45 0 0,-29-26 0-2,-10-15 0 2,-15-7 0 0,5 1 0 0,-1 4 0-2,-2 4 0 2,9 20 0 0,11 21 0 1,16 25 0-4,15 20 0 3,6 15 0 0,10 0 0-2,-1 0 0 2,-9 0 0 0,6 0 0 0,-9 35 0 0,-4 14 0-2,-1 16 0 2,-15 16 0 0,-7 18 0 0,-2 10 0-2,-12 7 0 2,-7-1 0 0,3-11 0-1,2-18 0 0,5-17 0 1,11-24 0 0,7-20 0 1,25-14 0-4,7-8 0 3,4-3 0 0,0 0 0 0,0 0 0-2,0 0 0 2,0 0 0 0,4-12 0 0,7-13 0-1,18-6 0 0,2-10 0 1,10-13 0 0,11-14 0-2,2-4 0 3,5-4 0-2,-5 4 0 0,1 14 0 0,-11 8 0 3,-2 10 0-4,-8 12 0 3,-15 9 0-4,-12 4 0 3,4 12 0 0,-11 3 0 0,0 0 0-2,0 0 0 2,0 0 0 0,2 15 0 1,16 30 0-3,2 22 0 1,9 12 0 1,9 2 0-2,-6-7 0 2,-3-15 0 0,-10-17 0 0,1-15 0 1,0-5 0-4,-2-10 0 4,-7-7 0-2,4-5 0 3,15 0 0-6,-4 0 0 4,-8-19 0 0,-2 3-115 0</inkml:trace>
    </iact:actionData>
  </iact:action>
  <iact:action type="add" startTime="20202">
    <iact:property name="dataType"/>
    <iact:actionData xml:id="d3">
      <inkml:trace xmlns:inkml="http://www.w3.org/2003/InkML" xml:id="stk3" contextRef="#ctx0" brushRef="#br0">5801 13466 1776 0,'0'0'271'6,"0"0"-271"2,0 0 0-2,0 0 0 2,0 0 0 0,-152 163 0 0,78-62 0-2,12 12 0 2,11 2 0 0,25-6 0 0,19-8 0-2,7-13 0 2,0-20 0 0,46-18 0-1,20-25 0 0,13-22 0 1,17-3 0 0,-11-16 0 3,4-32 0-7,-18-13 0 6,-15-10 0-3,-18-14 0 2,-25-4 0-3,-13-9 0 0,-10 2 0 3,-47 5 0-2,-16 19 0-1,-14 15 0 3,5 23 0-1,0 24 0-1,14 10 0 0,18 0 0 0,11 39 0 1,25 14 0 0,14 9 0-2,0 5 0 2,14 6 0 0,46-2 0 1,9-9 0-1,15-15 0-1,3-22 0 1,-6-16 0-1,-4-9 0-1,-17-12 0 2,-20-35 0 0,-21-21 0-1,-19-19 0-1,0-17 0 2,-55-7 0 1,-16 10 0-2,-6 19 0 1,-3 31 0-1,7 36 0 1,4 15 0-1,10 51 0-1,16 46 0 4,14 23 0-3,21 11 0 1,8 1 0-3,0-13 0 4,37-22 0-2,6-25 0 2,5-30 0-4,8-30 0 4,8-12 0-1,-2-30 0 0,5-34 0-2,-19-15 0 2,-25-5 0 1,-13-2 0-2,-10 0 0-1,-17 17 0 1,-22 20 0 3,-15 33 0-2,2 16 0-4,-3 37 0 4,1 45 0 0,11 12 0 3,20 11 0-9,10-13 0 7,13-17 0-2,0-27 0 1,0-18 0-2,15-28 0 2,19-2 0 0,14-34 0 0,11-45 0-2,1-25 0 2,-20-17 0 0,-20 15 0 0,-20 27 0-2,0 42 0 2,0 37 0 0,-23 5 0 1,-17 60 0-4,-13 23 0 3,13 10 0 0,9-3 0 0,11-19 0-2,10-23 0 3,10-24 0-2,0-21 0 1,0-8 0-2,3-8 0 2,40-48 0 0,8-26 0 0,-7-19 0-2,-15-6 0 2,-25 6 0 0,-4 20 0 0,-16 24 0-2,-29 30 0 2,-14 27 0 0,-5 2 0 1,6 60 0-3,3 17 0 1,19 8 0 1,15-11 0 0,20-12 0-2,1-18 0 3,0-18 0-2,13-15 0 1,30-13 0-1,2 0 0 0,16-37 0 1,-1-16 0 0,-20-11 0-2,-20-3 0 2,-20-1 0 1,0 8 0-2,0 19 0-1,-31 18 0 2,-6 23 0 0,1 0 0 0,-5 40 0-1,5 11 0 0,16 4 0 1,17 4 0 0,3-5 0-2,3-3 0 2,43-10 0 0,21-4 0 0,17-8 0-2,13-13 0 2,6-7 0 0,1-9 0 1,-63 0 0-4,-2-15-1883 3</inkml:trace>
    </iact:actionData>
  </iact:action>
  <iact:action type="add" startTime="21888">
    <iact:property name="dataType"/>
    <iact:actionData xml:id="d4">
      <inkml:trace xmlns:inkml="http://www.w3.org/2003/InkML" xml:id="stk4" contextRef="#ctx0" brushRef="#br0">11687 10235 344 0,'0'0'970'6,"0"0"-638"2,0 0-76-2,0 0-111 2,0 0-145 0,0 0 0 0,0 0 0-2,71-54 0 2,-79 54 0 0,-24 0 0 0,5 40 0-2,-6 14 0 2,12 28 0 1,5 9 0-2,12 0 0-1,4-5 0 2,0-16 0 0,20-14 0 3,21-19 0-7,21-25 0 4,8-12 0 0,8-19 0 0,-4-46 0 0,-2-23 0 0,-27-16 0-1,-21-14 0 1,-24-5 0-3,0 7 0 4,-31 12 0-1,-25 20 0-1,-8 28 0 0,0 28 0 1,-6 28 0 0,5 2 0-1,3 60 0 0,8 26 0 0,17 18 0 3,15 16 0-3,22 1 0-2,0-12 0 3,0-15 0 0,36-22 0 1,3-26 0-3,6-31 0 3,12-17 0-3,6 0 0 3,0-49 0-4,-2-26 0 4,-5-28 0-1,-20-25 0 0,-27-4 0-3,-9 0 0 3,-4 22 0 1,-40 29 0-2,-12 27 0 0,-5 32 0 2,-6 22 0-3,-4 5 0 3,9 61 0-4,5 26 0 4,17 26 0-1,28 15 0 0,12-2 0-3,0-13 0 5,28-17 0-3,12-21 0 1,17-22 0-1,-1-18 0-2,4-23 0 3,-2-17 0 0,-5 0 0-2,1-34 0 3,-21-17 0-1,-12-16 0-1,-21-17 0-1,0-12 0 2,-18-3 0 1,-31 12 0-2,-2 16 0-1,-5 30 0 2,-1 21 0 0,9 20 0 0,-4 0 0-2,14 44 0 3,15 20 0-2,13 15 0 1,10 2 0-2,0-7 0 2,23-2 0 0,8-16 0 0,6-21 0-2,-2-14 0 2,-1-21 0 1,0 0 0-2,3-26 0-1,-4-36 0 3,-16-19 0-2,-14-18 0 1,-3-4 0-2,0 9 0 2,-30 22 0 1,1 28 0-2,-5 27 0 0,-3 17 0 0,6 0 0 1,-5 14 0 0,9 27 0-1,9 10 0 4,18 5 0-5,0 0 0 2,0-2 0-2,29-11 0 3,7-13 0-2,1-10 0 3,2-15 0-5,-10-5 0 0,3-10 0 3,-12-39 0 0,-17-20 0-2,-3-8 0 3,0-2 0-2,-39 20 0 1,2 17 0-2,-3 25 0 3,-4 17 0-2,1 0 0 1,2 49 0-2,5 13 0 2,16 7 0 0,4 1 0 0,16-9 0-2,0-12 0 2,0-12 0 0,22-12 0 0,12-14 0-2,1-11 0 3,6 0 0-2,-1-14 0 2,1-30 0-4,-11-16 0 3,-12-8 0 0,-5 5 0 0,-13 14 0-2,0 20 0 2,-2 21 0 0,-30 8 0 0,-5 6 0-2,-2 37 0 2,8 4 0 0,1 1 0 0,7-3 0-2,18-9 0 2,5-2 0 0,0-6 0 0,0-6 0-2,18-1 0 2,21-13 0 0,4-8 0 1,-2-3 0-3,-1-48 0 2,-6-16 0-1,-14-9 0 1,-14 2 0-1,-6 13 0 1,0 23 0-1,-6 14 0 1,-24 24 0-2,-10 0 0 2,0 39 0 0,-4 28 0 1,1 10 0-4,10 2 0 3,12-11 0 1,5-16 0-2,16-15 0-1,0-18 0 2,0-15 0 0,39-4 0 0,15-11 0-1,3-40 0 0,-1-14 0 1,-8-14 0 0,-20-7 0-2,-13-2 0 3,-15 9 0-1,0 21 0-1,0 24 0 0,-27 25 0 0,-14 9 0 1,-8 9 0 0,3 43 0-2,1 12 0 2,4 17 0 1,12-6 0-2,16-6 0-1,13-20 0 3,0-12 0-2,0-18 0-1,31-13 0 2,12-6 0 1,14-8 0-2,3-46 0 1,0-13 0-2,-11-14 0 3,-17-4 0-1,-12 12 0 1,-20 14 0-2,0 25 0-2,0 23 0 3,-7 11 0 2,-15 11 0-5,-12 45 0 2,9 18 0 2,9 7 0-2,9 0 0-1,7-10 0 2,0-20 0 1,10-17 0-2,15-21 0 0,11-13 0 0,3 0 0 1,-1-28 0 0,-11-25 0-1,-8-17 0 1,-9-6 0-1,-10-1 0-1,0 15 0 2,-4 21 0 0,-25 18 0 0,8 18 0 0,-15 5 0-2,6 2 0 2,15 24 0 0,-4 1 0 0</inkml:trace>
    </iact:actionData>
  </iact:action>
  <iact:action type="remove" startTime="28197">
    <iact:property name="style" value="instant"/>
    <iact:actionData xml:id="d5" ref="#d4"/>
  </iact:action>
  <iact:action type="add" startTime="28206">
    <iact:property name="dataType" value="strokeEraser"/>
    <iact:actionData xml:id="d6">
      <inkml:trace xmlns:inkml="http://www.w3.org/2003/InkML" xml:id="stk5" contextRef="#ctx0" brushRef="#br1">18557 14729 1216 0,'0'0'324'12,"0"0"-182"-9,0 0-14 4,0 0-74 0,0 0-54 2,0 0-50-2,68-34-252-1,-77 34-126 2</inkml:trace>
    </iact:actionData>
  </iact:action>
  <iact:action type="remove" startTime="28848">
    <iact:property name="style" value="instant"/>
    <iact:actionData xml:id="d7" ref="#d3"/>
  </iact:action>
  <iact:action type="add" startTime="28855">
    <iact:property name="dataType" value="strokeEraser"/>
    <iact:actionData xml:id="d8">
      <inkml:trace xmlns:inkml="http://www.w3.org/2003/InkML" xml:id="stk6" contextRef="#ctx0" brushRef="#br1">12364 18280 652 0,'0'0'886'10,"0"0"-670"-5,0 0-26 4,0 0-87-4,0 0-103 3,0 0 0 0,21 4 0 1,-15-2-11-4,-2 8-183 3,-4-6-234 0,9 7-568 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5-03T04:54:47.021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3087">
    <iact:property name="dataType"/>
    <iact:actionData xml:id="d0">
      <inkml:trace xmlns:inkml="http://www.w3.org/2003/InkML" xml:id="stk0" contextRef="#ctx0" brushRef="#br0">3113 5823 984 0,'5'0'530'7,"3"0"-256"1,-4 0-84-2,0 0-121 2,12 0-69 0,-3 0 0 0,3 0 0-2,5 10 0 2,2 5 0 0,-3 0 0-3,5-2 0 3,1 1 0 1,11 0 0-1,-2-3 0 0,6 1 0-2,2-4 0 2,-1 2 0 0,11 0 0-3,-6 0 0 4,6 4 0 5,-9-2 0-10,9 3 0 0,-10 0 0 4,1-2 0 0,-1 0 0 0,8-2 0-2,0 6 0 2,5 0 0 0,8 6 0 0,-5-1 0 1,2 3 0-4,9 1 0 3,-4-4 0 0,0 1 0-2,-7-6 0 2,-5-4 0 0,-8-1 0 0,-5 0 0-3,-5-7 0 4,5 3 0-1,2-5 0 0,-2 2 0-2,-1-1 0 2,9-1 0 0,-9-1 0 0,5 1 0-1,1-3 0 1,-3 4 0 0,11-4 0 0,-9 0 0-1,7 0 0 0,-5 0 0 2,-5 0 0 0,0 0 0-3,11 0 0 0,-6 0 0 2,3 0 0 1,-6 0 0-4,-1 0 0 4,7 0 0-2,-5 0 0 1,-6 0 0-2,-2 0 0 2,5 0 0 0,0 0 0 0,1 0 0-1,0 0 0 0,-2 0 0 1,-1 0 0 0,1 0 0-1,-5-4 0 0,0 1 0 2,-2 3 0-2,6 0 0-1,1 0 0 2,1 0 0 1,3 0 0-2,3 0 0-1,4 0 0 2,-4 0 0 0,-8-2 0 0,-1 2 0-2,-1 0 0 2,1 0 0 0,-3 0 0 0,2 0 0-2,1 0 0 2,-8-7 0 0,2 7 0 0,5-5 0-2,4 2 0 2,3 3 0 0,8 0 0 0,-2 0 0-2,8 0 0 2,-9 0 0 0,-5 0 0 0,-2 0 0-2,-2 0 0 2,-2 0 0 0,1 0 0 1,1-6 0-4,8 2 0 4,-5 1 0-2,-1-1 0 1,4 4 0-2,-1 0 0 2,-1-2 0 0,-2-2 0 0,-6 2 0-2,2-2 0 2,1 1 0 0,-9-2 0 0,9 0 0-2,7 2 0 3,-4 1 0-2,8-1 0 1,3 3 0-2,-1 0 0 3,-3 0 0-1,0 0 0 0,-6 0 0-3,2 0 0 3,-4-4 0 0,13 2 0 0,-1-1 0-2,-3-2 0 2,1 2 0 0,-7 0 0 0,-2 3 0-2,-2 0 0 2,8-3 0 2,-8 1 0-4,-8 2 0 0,5-6 0 5,2 0 0-6,-5-1 0 5,3 0 0-6,2-3 0 4,4 1 0 0,-1-2 0 0,11 1 0-2,-8 0 0 2,8 1 0 0,-8-2 0 0,5 0 0-2,-3-4 0 2,9 4 0 0,-2-3 0 1,-3 3 0-4,7-6 0 3,-2 3 0 0,1 4 0 0,6-5 0-2,-2 3 0 3,-4-1 0-2,-6-4 0 2,-4 0 0-4,-5 0 0 4,10 0 0-2,3 0 0 1,-8 4 0-2,6-2 0 2,-4 5 0 2,-9-5 0-4,11 3 0 1,-7 2 0 0,-2-5 0 1,7-2 0 1,0-2 0 1,4 1 0-6,-6 3 0 5,11 3 0-3,2 0 0 0,-1-1 0 2,-1-1 0 0,-1-3 0 0,-6 4 0-1,-4-5 0 1,-4-2 0-1,9 0 0 2,2-2 0-4,3-1 0 4,6-2 0-2,4 3 0 1,0-4 0-1,5 4 0 1,-1-1 0 1,-4-3 0-4,5 4 0 1,-6-3 0 2,-4 0 0 0,7 5 0 1,-2-5 0-4,5 1 0 3,3 0 0 0,13 4 0 1,-2 0 0-4,10 6 0 3,-13 4 0 0,-7-1 0 0,0 5 0 0,-25 0 0-2,-9 3 0 2,-15 1 0 0,-11 0 0-2,-14-3 0 2,-3 3 0 0,0-8 0 0,0-8 0-2,-51-9 0 2,-46-9 0 0,38 23 0 0,2 8-627-2</inkml:trace>
    </iact:actionData>
  </iact:action>
  <iact:action type="add" startTime="6932">
    <iact:property name="dataType"/>
    <iact:actionData xml:id="d1">
      <inkml:trace xmlns:inkml="http://www.w3.org/2003/InkML" xml:id="stk1" contextRef="#ctx0" brushRef="#br0">2009 13852 564 0,'0'0'252'8,"0"0"-96"-2,0 0-34 2,0 0 12 0,0 0 4 0,0 0-22-3,0 0 14 3,0 0-18 1,0 0-10 0,0 0-4-4,0 0 20 3,0 0-113 0,0 0-5 0,6 0 0-2,4 0 0 2,3 0 0-1,-2 0 0 2,15 0 0-3,4 0 0 2,6 0 0 0,2 8 0 0,-2-3 0-2,-1 3 0 1,6-1 0 6,-5-5 0-8,3 5 0 1,2-2 0 2,-1 1 0 1,1 2 0-2,2 1 0 0,-2 4 0 0,-2 1 0 1,10 3 0 0,-5 1 0-2,1-1 0 2,7-4 0 0,0 4 0 0,5-7 0-2,-1 2 0 2,1 0 0 1,2 1 0-2,2 1 0-1,7 3 0 3,5 0 0-2,-5 0 0 1,4-4 0-1,-5 2 0 0,2-3 0 1,2-1 0 1,-1 6 0-4,1-7 0 3,2 2 0 0,-13-4 0 0,4-1 0-2,-6-5 0 3,2-2 0-2,6 0 0 2,4 0 0-4,-2 0 0 4,5 5 0-2,-1 1 0 1,0-2 0-2,-3 1 0 2,3-3 0 0,-8-2 0 1,-5 0 0-3,-1 0 0 1,-3 0 0 1,-2 0 0 0,3 0 0-2,1 0 0 2,2 10 0 0,2 0 0 0,3-5 0-1,-1 4 0 1,7-6 0 0,-2-3 0-1,2 3 0-1,-4-1 0 2,-2-2 0 0,0 0 0 0,6 0 0-2,-2 0 0 2,-5 0 0 1,14 0 0-2,-13 0 0 1,9 0 0-2,-7 0 0 3,-5 0 0-2,6 0 0-1,-1 0 0 2,3 0 0 0,7 0 0 0,1 0 0-2,-1 0 0 2,-5 0 0 1,7 0 0-1,-1 0 0-3,-2 0 0 4,5 0 0-2,1 0 0 1,0 0 0-2,6 0 0 2,-6 0 0 0,-1-2 0 0,3-8 0-2,-2 5 0 3,6 0 0-2,-5-3 0 2,0-1 0-4,-6 1 0 4,7-1 0-2,1 1 0 1,-3-1 0-2,3 3 0 3,9 1 0-2,-4 3 0 1,-10 2 0-2,2 0 0 2,-8-7 0 0,-5 7 0 0,0-5 0-2,3-3 0 2,2 3 0 2,-5-7 0-4,9 4 0 1,-3-4 0 0,-3 1 0 3,-2 2 0-4,-2 1 0 1,-3-1 0 1,8-4 0 3,-4-1 0-6,5-1 0 2,-5-2 0 0,4 4 0 1,-4-4 0-1,2-3 0-1,-2 1 0 2,-4-1 0 2,4 0 0-3,-7 0 0-2,0 3 0 3,3 1 0 0,-1 2 0 1,-2 0 0-3,3-1 0 1,-5-2 0 2,1 2 0-1,-6-2 0-2,-10-1 0 1,0-1 0 1,8-4 0 1,-7 1 0-3,15-5 0 2,-7 3 0-1,7-4 0 2,0 2 0-3,-9 1 0 1,6 3 0 1,4-1 0 0,-5 3 0-2,1 3 0 2,5 2 0 0,-5-2 0 0,1-3 0 0,5 3 0-2,-2-3 0 2,6 0 0 1,-3 1 0-3,5-3 0 2,-2-2 0-1,-6 4 0 1,0 2 0 0,-2-2 0-1,1 0 0 0,-3 6 0 1,3-6 0-2,4 3 0 2,-6-3 0 0,-2-2 0 1,-9 2 0-3,6 1 0 1,-5 2 0 2,-4-1 0-2,3 2 0 1,-2-1 0-2,-1 0 0 2,1 0 0 1,7-5 0-4,-9 2 0 6,11 1 0-6,-3-2 0 3,2 2 0-2,0 3 0 3,-3-3 0-2,7 2 0 1,-4-3 0-2,-5 0 0 3,5 3 0 0,-9 0 0-2,3-1 0-2,6 5 0 3,-2 0 0 0,3 0 0 1,2 8 0-3,-6-1 0 2,3 0 0 0,1 1 0-1,-6-5 0-1,8-2 0 3,4 0 0-1,3 2 0 0,-2-5 0-2,3 7 0 1,-4-4 0 2,-2 0 0 1,-15 5 0-7,-2-1 0 6,-2-4 0-2,-6 2 0 2,-7 0 0-3,2-1 0 1,-14 0 0 3,5 3 0-5,-2-1 0 3,-5 6 0-2,-3 3 0 2,-6-2 0 0,-3 2 0-2,0-3 0 2,-3-5 0 0,-58-9 0 0,20 2 0-2,-15-4-127 3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5-03T04:54:47.02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2327">
    <iact:property name="dataType"/>
    <iact:actionData xml:id="d0">
      <inkml:trace xmlns:inkml="http://www.w3.org/2003/InkML" xml:id="stk0" contextRef="#ctx0" brushRef="#br0">14765 3415 1238 0,'0'0'416'6,"0"0"-188"2,0 0-76-2,0 0-139 2,0 0-13 0,0 0 0 0,0 0 0-2,13 170 0 2,-13-113 0 0,0-7 0 0,0-1 0-2,2-5 0 2,-2-7 0 0,0-10 0 0,0-6-73-2,0-21-461 2,0 0-544 0</inkml:trace>
    </iact:actionData>
  </iact:action>
  <iact:action type="add" startTime="12598">
    <iact:property name="dataType"/>
    <iact:actionData xml:id="d1">
      <inkml:trace xmlns:inkml="http://www.w3.org/2003/InkML" xml:id="stk1" contextRef="#ctx0" brushRef="#br0">14933 3625 1036 0,'0'0'420'7,"0"0"-178"0,0 0-94-1,0 0-92 1,0 0-24 1,44 153-20 0,-41-106-12-1,1-6-46 0,-1-1-194 1,-3-32-274 1</inkml:trace>
    </iact:actionData>
  </iact:action>
  <iact:action type="add" startTime="12906">
    <iact:property name="dataType"/>
    <iact:actionData xml:id="d2">
      <inkml:trace xmlns:inkml="http://www.w3.org/2003/InkML" xml:id="stk2" contextRef="#ctx0" brushRef="#br0">15386 3470 1004 0,'0'0'536'3,"0"0"-264"5,0 0-76 0,48 177-157 0,-40-70-39 0,0 9 0-2,5 2 0 2,-6-7 0 0,6-12 0-2,-6-15 0 2,-7-18 0 0,0-25 0 0,0-13 0 0,0-20-13-2,0-8-399 3,0-8-354-2</inkml:trace>
    </iact:actionData>
  </iact:action>
  <iact:action type="add" startTime="13211">
    <iact:property name="dataType"/>
    <iact:actionData xml:id="d3">
      <inkml:trace xmlns:inkml="http://www.w3.org/2003/InkML" xml:id="stk3" contextRef="#ctx0" brushRef="#br0">15734 3327 896 0,'0'0'624'6,"0"0"-332"2,0 0-57 0,0 0-235-2,-171 28 0 2,81-5 0 0,3-3 0 0,6-3 0-2,8-6 0 2,25-2 0 0,12-1 0 0,19-3 0-2,14-5 0 2,3 0-333 0,3 0-541 1</inkml:trace>
    </iact:actionData>
  </iact:action>
  <iact:action type="add" startTime="13545">
    <iact:property name="dataType"/>
    <iact:actionData xml:id="d4">
      <inkml:trace xmlns:inkml="http://www.w3.org/2003/InkML" xml:id="stk4" contextRef="#ctx0" brushRef="#br0">16173 4084 1228 0,'0'0'420'3,"0"0"-330"4,0 0 36 1,0 0-52-2,0 0-6 2,0 0-27 0,-183 142-41 0,154-106 0-2,12-1 0 3,4-1 0-1,13-7 0-1,0-10 0-1,0-7 0 2,30-10 0 0,17 0 0 0,6 0 0-2,-6-27 0 3,-11-3 0-2,-9-4 0 1,-11-6 0 0,-11-1 0-1,-5-2 0 0,0 9 0 1,0 12 0-2,0 11 0 2,0 11 0 0,0 0 0 0,0 3 0-1,0 32 0 0,0 14 0 1,4 1 0 0,9-3 0-2,-7-3 0 2,4-7 0 0,-6-7 0 0,-4-11 0-2,8-11 0 2,-8-8-211 1,5 0-445 1</inkml:trace>
    </iact:actionData>
  </iact:action>
  <iact:action type="add" startTime="13960">
    <iact:property name="dataType"/>
    <iact:actionData xml:id="d5">
      <inkml:trace xmlns:inkml="http://www.w3.org/2003/InkML" xml:id="stk5" contextRef="#ctx0" brushRef="#br0">16427 4331 890 0,'0'0'448'7,"0"0"-146"1,0 0-94 0,26-173-100-2,-13 139-17 2,-6 7-91 0,10 10 0 0,-1 9 0-2,-4 8 0 2,7 0 0 0,1 8 0 1,6 40 0-4,-3 5 0 3,-5 3 0 0,-5-2 0 0,0-14 0-2,-12-10-117 3,6-6-89-2,2-20-122 1,-9-4-50-2,0 0-74 2</inkml:trace>
    </iact:actionData>
  </iact:action>
  <iact:action type="add" startTime="14239">
    <iact:property name="dataType"/>
    <iact:actionData xml:id="d6">
      <inkml:trace xmlns:inkml="http://www.w3.org/2003/InkML" xml:id="stk6" contextRef="#ctx0" brushRef="#br0">16964 4119 678 0,'0'0'392'6,"0"0"-146"2,0 0-14-2,0 0-112 2,0 0 24 0,0 0 16 0,-49 51-85-2,26-23-75 3,5-4 0-2,8 3 0 1,10-2 0-2,0-8 0 2,0-5 0 0,0-11 0 0,3-1 0 0,25 0 0-2,9-5 0 2,3-20 0 0,-20-12 0-2,0-4 0 3,-17-2 0-2,-2 4 0 1,-1 5 0-2,0 11 0 2,0 12 0 0,0 8 0 0,0 3 0-2,0 0 0 3,0 0 0-2,0 0 0 1,0 31 0-2,0 23 0 2,0 14 0 0,0 15 0 0,16 16 0-2,5 2 0 2,-16 3 0 2,1-3 0-4,-6-10 0 0,0-16 0 2,-32-15 0 0,-4-22 0 0,-9-18 0-2,6-20 0 3,22 0-439-2,14-25-305 1</inkml:trace>
    </iact:actionData>
  </iact:action>
  <iact:action type="add" startTime="14758">
    <iact:property name="dataType"/>
    <iact:actionData xml:id="d7">
      <inkml:trace xmlns:inkml="http://www.w3.org/2003/InkML" xml:id="stk7" contextRef="#ctx0" brushRef="#br0">17340 4136 1020 0,'0'0'462'7,"0"0"-198"-3,0 0-98 4,0 0-130 0,0 0-36 0,0 0 0-2,100-94 0 2,-100 81 0 0,0 8-14 0,0 3-16-2,-10 2-44 2,-11 0 2 0,-11 0 70 0,8 0 2-2,-2 20-6 2,11 15 0 0,12 11 6 0,3 4 62-2,0-1 44 2,5-5-14 1,15-7-49 2,0-12-43-8,3-12 0 4,6-6 0 2,-1-7 0-2,-1 0 0 0,7 0-73 0,5-4-185 1,-35-7-238 0,8 2-404-2</inkml:trace>
    </iact:actionData>
  </iact:action>
  <iact:action type="add" startTime="15065">
    <iact:property name="dataType"/>
    <iact:actionData xml:id="d8">
      <inkml:trace xmlns:inkml="http://www.w3.org/2003/InkML" xml:id="stk8" contextRef="#ctx0" brushRef="#br0">17715 4218 1002 0,'0'0'344'4,"0"0"-84"4,0 0-134 0,0 0-52 0,0 0 10-2,0 0-14 3,97-138-10-2,-76 132-33 1,2 6-27-2,-4 0 0 2,2 25 0 0,1 16 0 0,0 6 0-2,-2-2-25 2,-4-3-139 0,4-9-76 0,-20-30-180-1,3-3-200 1</inkml:trace>
    </iact:actionData>
  </iact:action>
  <iact:action type="add" startTime="15349">
    <iact:property name="dataType"/>
    <iact:actionData xml:id="d9">
      <inkml:trace xmlns:inkml="http://www.w3.org/2003/InkML" xml:id="stk9" contextRef="#ctx0" brushRef="#br0">18212 3110 992 0,'0'0'254'7,"0"0"24"0,44 175-114-1,-30-52-56 2,7 15-14 0,-14 6-26 0,9-7-8-2,-6-10-36 3,3-14-19-2,0-19-5 1,-6-20 0-2,6-27-29 2,-5-25-61 0,-6-22-128 0,0-17-384-2</inkml:trace>
    </iact:actionData>
  </iact:action>
  <iact:action type="add" startTime="15559">
    <iact:property name="dataType"/>
    <iact:actionData xml:id="d10">
      <inkml:trace xmlns:inkml="http://www.w3.org/2003/InkML" xml:id="stk10" contextRef="#ctx0" brushRef="#br0">18538 3737 666 0,'0'0'752'7,"0"0"-534"0,0 0-34-1,-237-28-106 2,137 36-48 0,11 4-30 0,7-4-12 0,64-4-246-2,8-4-496 2</inkml:trace>
    </iact:actionData>
  </iact:action>
  <iact:action type="add" startTime="15867">
    <iact:property name="dataType"/>
    <iact:actionData xml:id="d11">
      <inkml:trace xmlns:inkml="http://www.w3.org/2003/InkML" xml:id="stk11" contextRef="#ctx0" brushRef="#br0">19779 3273 874 0,'0'0'222'6,"0"0"2"0,0 0-46 2,0 0-68 0,0 0-34 0,0 0 12-2,-143 24 22 2,69 12-66 0,-3 3-16 0,13 4-12-2,11-2-10 3,11 2 4-2,14-5-6 2,11-4 12-4,17 1 25 3,0-5-41 0,0-2 0 0,40 5 0-1,20 1 0 0,14 6 0 1,7 2 0 0,3 4 0 0,-4 1 0-1,-18 1 0 1,-22-1 0-1,-22-2 0-1,-18-2 0 2,0-4 0 0,-44-11 0 0,-17-6 0-2,-18-10 0 3,2-10 0-1,0-2-187 0,57 0-319-3,13 0-358 4</inkml:trace>
    </iact:actionData>
  </iact:action>
  <iact:action type="add" startTime="16310">
    <iact:property name="dataType"/>
    <iact:actionData xml:id="d12">
      <inkml:trace xmlns:inkml="http://www.w3.org/2003/InkML" xml:id="stk12" contextRef="#ctx0" brushRef="#br0">20285 4597 1016 0,'0'0'306'5,"0"0"-120"3,0 0-152-2,0 0-22 2,0 0-6 0,0 0 12 0,36-205 20-2,-52 100-14 2,9-4-10 0,-1 3-8 0,8 12 2-2,0 25 4 3,0 26 10-2,8 24 8 1,15 10-6-1,-2 9 8 0,2 4-10 1,2 26-20 0,-7 9 8-2,0 6-6 2,-5 0-4 1,-3 0 2-2,-4 3 0-1,-2-1 0 4,-4-7 0-2,0-3-2-1,-4-12 0 0,-28-14-10 0,-6-11-42 1,-1 0-114 0,19-11-318 1,12-14-194-4</inkml:trace>
    </iact:actionData>
  </iact:action>
  <iact:action type="add" startTime="16736">
    <iact:property name="dataType"/>
    <iact:actionData xml:id="d13">
      <inkml:trace xmlns:inkml="http://www.w3.org/2003/InkML" xml:id="stk13" contextRef="#ctx0" brushRef="#br0">20750 3990 600 0,'0'0'166'7,"0"0"2"-1,0 0-4 2,0 0-46 0,0 0 22 0,0 0 26-2,-87 178-4 2,86-137-46 0,1-7-34 0,0-8-20-1,0-9-18 0,1-9-16 1,26-8-20 0,6 0-6-2,5-20-2 3,-8-32-6-2,3-2-6 2,-12-6 8-4,-7 7 2 3,-12 10 2 0,1 19-4 2,-3 12-2-4,0 12-10 1,0 0 6 0,0 14 6 1,0 31 0-1,0 11 2 3,0 1 4 2,0-7-2-11,0-8 0 5,0-11-2 6,0-11-26-7,0-12-92 2,0-8 2 0,7 0-72 1,9-20-150 0,-15-2-30 0,12 0-226-2</inkml:trace>
    </iact:actionData>
  </iact:action>
  <iact:action type="add" startTime="17127">
    <iact:property name="dataType"/>
    <iact:actionData xml:id="d14">
      <inkml:trace xmlns:inkml="http://www.w3.org/2003/InkML" xml:id="stk14" contextRef="#ctx0" brushRef="#br0">21222 3900 66 0,'0'0'762'7,"0"0"-576"-2,0 0 12 4,0 0-102-2,0 0-8 1,0 0 4-2,-40 95 18 2,23-44 4 0,10 0 34 0,1 0-30-2,6-7-49 2,0-7-69 0,0-6 0 0,6-9 0-2,17-7 0 2,2-9 0 0,2-6 0 0,9 0 0-2,4-17 0 2,0-26 0 0,-7-2-75 0,-12 3-177-1,-17 9-92 1,-1 13-42-1,-3 11 12 1,0 9 374-2,13 0 128 3,-3 0 158-1,3 0-22 0,8 0 2-3,-8 0-130 3,0 0-38 0,1 0-18 0,6 0-26-2,-1-10-16 3,2-5 4-1,-8 3-3-1,-2 1-39-1,2-6 0 3,-7 0 0-2,4 3 0 1,-10-3 0-2,0 4 0 3,0-4 0-1,-33 2-63 0,8 3-51-3,-4 7-30 4,16 5 78-2,0 0 56 1,13 24 10-1,0 26 126 1,0 12-16-1,13-1-48 1,13 1 6-2,8-14-37 3,-7-12-31-2,6-11 0 1,-9-15 0-2,-4-10 0 2,-1 0 0 0,-2 0-33 0,-5-23-207-2,-4 6-226 3,-3 0-454-2</inkml:trace>
    </iact:actionData>
  </iact:action>
  <iact:action type="add" startTime="17816">
    <iact:property name="dataType"/>
    <iact:actionData xml:id="d15">
      <inkml:trace xmlns:inkml="http://www.w3.org/2003/InkML" xml:id="stk15" contextRef="#ctx0" brushRef="#br0">22162 3327 520 0,'0'0'376'7,"0"0"-192"-1,0 0-76 2,0 0-56 0,0 0 18 0,0 0-18-2,41 169 22 2,-41-124-32 0,0-6-34 0,0-8-8-2,0-12-16 2,0-4-106 0,0-15-172 0,0 0-242-2</inkml:trace>
    </iact:actionData>
  </iact:action>
  <iact:action type="add" startTime="18007">
    <iact:property name="dataType"/>
    <iact:actionData xml:id="d16">
      <inkml:trace xmlns:inkml="http://www.w3.org/2003/InkML" xml:id="stk16" contextRef="#ctx0" brushRef="#br0">22267 3509 918 0,'0'0'182'3,"0"0"-78"4,0 0-88 1,0 0-8 0,0 0-8-2,27 171-14 3,-27-137-36 0,0-24-68-1,0-5-238-4</inkml:trace>
    </iact:actionData>
  </iact:action>
  <iact:action type="add" startTime="21673">
    <iact:property name="dataType"/>
    <iact:actionData xml:id="d17">
      <inkml:trace xmlns:inkml="http://www.w3.org/2003/InkML" xml:id="stk17" contextRef="#ctx0" brushRef="#br1">19273 8790 1368 0,'0'0'388'7,"0"0"-176"1,0 0-133-1,0 0-79-1,0 0 0 2,192-55 0 0,-149 25 0-2,11-1 0 2,-1-4 0 0,-2-5 0 0,10-6 0-2,1-1 0 2,5-14 0 0,-3-4 0 0,0-7 0 0,-1-9 0-2,11 3 0 2,-11-4 0 2,2 5 0-4,7 3 0 1,-8 5 0 1,10 4 0 0,-10-3 0-3,0 1 0 3,-8-4 0 1,-15 1 0-1,-2 3 0-3,-14 4 0 4,-2 8 0-1,-7 6 0 0,1 17 0-2,-4 5 0 1,-6 10 0 1,-4 4 0 0,2-1 0-1,3 4 0 0,-5 5 0 2,-3 0 0-2,0 5 0 0,0 0 0 0,0 0 0 2,0 0 0-2,0 0 0-1,-11 17 0 3,-14 5 0-1,2 3 0-1,-11 6 0-1,3 0 0 3,-11 0 0-1,-8-3 0 0,5-4 0-3,-1-6 0 3,-3-4 0 0,11-4 0 0,12-7 0-2,13-3 0 3,8 0 0-2,5 0 0 1,0 0 0-1,3 0 0 0,35-9 0 2,11-19 0-2,2-4 0-1,6-1 0 3,2-4 0-2,-10 6 0 2,3 6 0-3,2 3 0 2,-10 11 0-1,-4 7 0 2,-14 4 0-2,-8 0 0-1,-2 0 0 3,-9 15 0-2,-7 12 0-1,0 17 0 2,0 5 0 1,0 11 0-1,0-2 0-3,-7 2 0 4,-9-13 0-1,0-12 0-1,11 1 0-1,-8-15 0 3,6 3 0-2,3 4 0 1,-8-1 0-2,8 10 0 3,1-28-311-1,-1 2-915 0</inkml:trace>
    </iact:actionData>
  </iact:action>
  <iact:action type="add" startTime="22790">
    <iact:property name="dataType"/>
    <iact:actionData xml:id="d18">
      <inkml:trace xmlns:inkml="http://www.w3.org/2003/InkML" xml:id="stk18" contextRef="#ctx0" brushRef="#br1">16715 9041 1028 0,'0'0'560'8,"0"0"-258"-3,0 0-145 3,0 0-157 0,0 0 0 0,0 0 0-2,19 200 0 2,-19-129 0 1,0 3 0-2,0 1 0 1,-7-4 0-2,-2-9 0 3,6-20 0-2,-1-17 0-1,4-18 0 2,0-7 0 0,0-13 0 0,0-39 0-2,0-24 0 2,13-17 0 0,-2-8 0 4,8-8 0-8,4-1 0 2,6 10 0 3,-1 16 0-2,2 22 0-1,1 18 0 3,9 19 0-2,1 10 0 2,-2 15 0-4,2 0 0 3,-8 0 0 1,-7 26 0-2,4 18 0-1,-9 8 0 4,-14 4 0-2,-7 3 0-1,0-6 0 2,-36 0 0-4,-14-5 0 4,-9-8 0-1,-5-9 0-1,8-17 0 1,12-14 0-1,14 0 0 1,24-6 0-1,6-33-147-2,0-10-275 3,19 26-78 1,6 7-356 0</inkml:trace>
    </iact:actionData>
  </iact:action>
  <iact:action type="add" startTime="23346">
    <iact:property name="dataType"/>
    <iact:actionData xml:id="d19">
      <inkml:trace xmlns:inkml="http://www.w3.org/2003/InkML" xml:id="stk19" contextRef="#ctx0" brushRef="#br1">17631 9048 1294 0,'0'0'372'5,"0"0"-222"3,0 0-54 0,0 0 16-2,0 0-89 2,0 0-23 0,-141 99 0 0,118-66 0-2,9-2 0 2,1-1 0 1,13-9 0-2,0-4 0-1,0-1 0 2,17-1 0 1,16-3 0-2,-2-12 0-1,2 0 0 2,1-10 0 1,-7-37 0-2,-5-12 0-1,-5-7 0 2,-9 4 0 0,2 13 0 0,-10 10 0 1,0 16 0-2,0 23-281 0,0 0-539 1</inkml:trace>
    </iact:actionData>
  </iact:action>
  <iact:action type="add" startTime="23646">
    <iact:property name="dataType"/>
    <iact:actionData xml:id="d20">
      <inkml:trace xmlns:inkml="http://www.w3.org/2003/InkML" xml:id="stk20" contextRef="#ctx0" brushRef="#br1">17631 9048 146 0,'197'23'1194'7,"-197"-23"-866"0,0 0-122 0,0 0-146-1,0 0-46 3,0 0-14-2,28 140-46 9,-28-140-222-15,0 0-272 4</inkml:trace>
    </iact:actionData>
  </iact:action>
  <iact:action type="add" startTime="23812">
    <iact:property name="dataType"/>
    <iact:actionData xml:id="d21">
      <inkml:trace xmlns:inkml="http://www.w3.org/2003/InkML" xml:id="stk21" contextRef="#ctx0" brushRef="#br1">17876 8686 51 0,'0'0'757'5,"0"0"-597"1,0 0-88 3,0 0-40-2,0 0-30 1,0 0-2-2,3-16-16 2,-3 32-184 0,10 3-262 0</inkml:trace>
    </iact:actionData>
  </iact:action>
  <iact:action type="add" startTime="23964">
    <iact:property name="dataType"/>
    <iact:actionData xml:id="d22">
      <inkml:trace xmlns:inkml="http://www.w3.org/2003/InkML" xml:id="stk22" contextRef="#ctx0" brushRef="#br1">18017 9159 778 0,'0'0'464'5,"0"0"-130"1,0 0-104 1,0 0-72 0,0 0-75 1,0 0-83-2,43 52 0 2,-30-84 0 0,-6-4 0 0,6 9 0-2,3 10 0 2,-5 6 0 0,6 6 0 0,2 0 0-1,-5 5 0 0,-1 0 0 2,3 10 0-1,2 27 0-3,2 10 0 3,-4 5 0 1,-9-5 0-1,11-11 0-3,-16-10 0 3,11-17 0 1,-8-9-195-2,-5-7-515-1,0-23 90 2</inkml:trace>
    </iact:actionData>
  </iact:action>
  <iact:action type="add" startTime="24263">
    <iact:property name="dataType"/>
    <iact:actionData xml:id="d23">
      <inkml:trace xmlns:inkml="http://www.w3.org/2003/InkML" xml:id="stk23" contextRef="#ctx0" brushRef="#br1">18482 8265 352 0,'0'0'654'4,"0"0"-284"2,0 0-64 2,0 0-162 0,0 0-22 0,0 0-23-2,20 213-99 2,-20-119 0 0,0 12 0 0,0 9 0-2,0 8 0 2,0 4 0 0,0-6 0 1,3-17 0-4,6-22 0 3,-5-28 0 0,9-33 0 0,-7-21-285-2,-2-17-539 2</inkml:trace>
    </iact:actionData>
  </iact:action>
  <iact:action type="add" startTime="24494">
    <iact:property name="dataType"/>
    <iact:actionData xml:id="d24">
      <inkml:trace xmlns:inkml="http://www.w3.org/2003/InkML" xml:id="stk24" contextRef="#ctx0" brushRef="#br1">18652 8987 846 0,'0'0'356'5,"0"0"88"4,0 0-232-4,-221-45-74 3,131 45-92 1,22 0-46-2,7 0-14-1,48 0-184 2,10 0-564 0</inkml:trace>
    </iact:actionData>
  </iact:action>
  <iact:action type="add" startTime="26823">
    <iact:property name="dataType"/>
    <iact:actionData xml:id="d25">
      <inkml:trace xmlns:inkml="http://www.w3.org/2003/InkML" xml:id="stk25" contextRef="#ctx0" brushRef="#br2">22451 10112 978 0,'0'0'228'7,"0"0"-14"0,0 0-30-1,48-189-34 2,-37 124 22 0,9-6-51 0,-4-7-121-2,2-7 0 2,2-7 0 0,0-4 0 0,-1-11 0-2,2-11 0 2,-7-10 0 1,2-13 0-2,-2-4 0-1,2 3 0 4,-8 10 0-3,-5 9 0 2,-2 10 0-3,-1 3 0 1,0 0 0 2,0-1 0-2,0-11 0-1,0-1 0 2,0-5 0 1,0-3 0-1,0 7 0-3,-1 18 0 3,-7 16 0 0,-3 20 0 1,3 14 0-4,4 9 0 4,-9 12 0-2,6 8 0 1,1 12 0-2,3 8 0 1,-1 2 0 1,4 5 0 0,0 0 0-2,-3 0 0 3,3 0 0-2,-4 0 0 2,-8 0 0-4,8 0 0 4,-7 0 0-1,6 14 0 2,0 1 0-7,2-4 0 5,-2-2 0 0,0-4 0 0,5-5 0-2,0 0 0 3,0 0 0-2,0 0 0 1,0 0 0-1,0 0 0 0,0 0 0 2,-3 0 0-1,2 0 0-3,1 0 0 4,0 0 0-1,-6 0 0-1,-4 7 0-1,7 11 0 2,-10 11 0 1,3 5 0-1,-5 1 0-3,10 5 0 4,-8-3 0-2,5-9 0 1,8-11 0-2,0-10 0 3,0-7 0-1,0 0 0-1,0-7 0-1,0-33 0 2,10-12 0 0,17-5 0-2,0-4 0 2,-4 7 0 0,6-3 0 1,-6 12 0-2,-5 11 0-1,-8 14 0 3,4 13 0-2,-6 7 0 2,8 0 0-4,-3 14 0 4,1 26 0-1,15 15 0 1,-9 4 0-3,4-3 0 3,0 1 0-2,-3-7 0-1,-3-8 0 2,6-5 0 1,-10-10 0-2,5-1 0-2,-2-9 0 4,-11 1 0 0,-6-14-285-4,0 2-783 3</inkml:trace>
    </iact:actionData>
  </iact:action>
  <iact:action type="add" startTime="28293">
    <iact:property name="dataType"/>
    <iact:actionData xml:id="d26">
      <inkml:trace xmlns:inkml="http://www.w3.org/2003/InkML" xml:id="stk26" contextRef="#ctx0" brushRef="#br2">20871 10122 1186 0,'0'0'458'6,"0"0"-210"2,0 0-136-2,0 0-69 2,0 0-43 1,0 0 0-3,0 0 0 1,-171 22 0 2,110 8 0-2,0-3 0-1,4 3 0 2,5-4 0 0,22 0 0 0,-1-7 0-1,13 1 0 0,9-1 0 1,6 1 0 1,3 3 0-4,0 3 0 4,0 4 0-2,17 4 0 1,11 1 0-2,8 8 0 2,0-1 0 2,-1 1 0-2,6 2 0-1,-7-3 0 0,-3-3 0 1,-8-8 0 0,-19-3 0 0,-1-5 0-3,-3-4 0 4,0 3 0-2,-4-2 0 1,-38 0 0-2,-15-2 0 3,-3-8 0-1,-13-3 0 0,8-5 0-3,8-2 0 4,17 0 0-2,14 0-97 1,26-9-317-1,0-1-358 0</inkml:trace>
    </iact:actionData>
  </iact:action>
  <iact:action type="add" startTime="28846">
    <iact:property name="dataType"/>
    <iact:actionData xml:id="d27">
      <inkml:trace xmlns:inkml="http://www.w3.org/2003/InkML" xml:id="stk27" contextRef="#ctx0" brushRef="#br2">20929 10794 9 0,'0'0'1029'7,"0"0"-735"2,0 0-40-2,0 0-98 1,-21 145-50-2,17-114-14 2,4-8-4 0,0-11-69 0,0-9-19-2,23-3 0 2,15 0 0 1,5-28 0-2,-2-8 0-1,-5-4 0 2,-13 5 0 0,-5 8 0 0,-4 10 0-2,-9 9 0 2,-5 8 0 0,0 0 0 0,4 0 0-2,-1 16 0 2,3 18 0 0,-6-1 0 0,4-2 0-2,-4 1 0 2,3-7 0 0,-3 5 0 1,4 1 0-4,-1 1 0 3,7-2 0 0,-7-13 0 0,5-8 0-2,5-9 0 2,-9 0-455 0,10 0-129-2</inkml:trace>
    </iact:actionData>
  </iact:action>
  <iact:action type="add" startTime="29226">
    <iact:property name="dataType"/>
    <iact:actionData xml:id="d28">
      <inkml:trace xmlns:inkml="http://www.w3.org/2003/InkML" xml:id="stk28" contextRef="#ctx0" brushRef="#br2">21390 11106 936 0,'0'0'442'8,"0"0"-96"-2,0 0-132-2,0 0-105 4,0 0-109 0,32-169 0 0,-28 138 0-3,13 7 0 3,-9 4 0 0,8 8 0 1,4 7 0-4,0 5 0 4,3 0 0-2,9 0 0-1,-3 0 0 2,10 22 0 0,5 1 0 0,2 1-207 1,-36-18-383-4,5 3-456 4</inkml:trace>
    </iact:actionData>
  </iact:action>
  <iact:action type="add" startTime="29607">
    <iact:property name="dataType"/>
    <iact:actionData xml:id="d29">
      <inkml:trace xmlns:inkml="http://www.w3.org/2003/InkML" xml:id="stk29" contextRef="#ctx0" brushRef="#br2">22290 10425 712 0,'0'0'482'5,"0"0"-198"2,0 0-114 0,0 0-40 0,0 0 30 1,0 0-106 0,-100-22-26 0,62 22-1-2,8 0-27 2,1 11 0 0,8 4 0-2,14-2 0 2,-3 0 0 0,10 2 0 2,0 6 0-4,0 1 0 0,0 8 0 3,0 8 0-2,0 3 0 1,0 9 0-2,0 5 0 3,10-1 0 0,-5-2 0-4,2-3 0 3,4-2 0 1,-3-6 0-1,2 2 0 1,-7-9 0-5,1-6-77 5,8-14-103-2,-12-14-224 1,1 0-316-3</inkml:trace>
    </iact:actionData>
  </iact:action>
  <iact:action type="add" startTime="29951">
    <iact:property name="dataType"/>
    <iact:actionData xml:id="d30">
      <inkml:trace xmlns:inkml="http://www.w3.org/2003/InkML" xml:id="stk30" contextRef="#ctx0" brushRef="#br2">22210 10869 904 0,'0'0'468'4,"0"0"-122"4,0 0-160 0,-197-56-108 0,149 44-54-2,5 9-24 2,8-1-6 0,19 4-72 0,16 0-246-2,0 0-226 2</inkml:trace>
    </iact:actionData>
  </iact:action>
  <iact:action type="add" startTime="30221">
    <iact:property name="dataType"/>
    <iact:actionData xml:id="d31">
      <inkml:trace xmlns:inkml="http://www.w3.org/2003/InkML" xml:id="stk31" contextRef="#ctx0" brushRef="#br2">22555 10895 986 0,'0'0'220'8,"0"0"-36"-2,0 0-30 0,0 0-58 2,0 0-8 1,0 0-10-4,-152 71 8 3,123-52-20 1,20 1-24-2,-2 0 5-1,11-3-47 3,0 3 0-2,16-10 0 0,21-5 0 0,5-5 0 1,-7 0 0 1,-9-10-33-3,-3-21-29 1,-1 3-24 2,-6 1 28-2,-3 9 58 0,-7 9 4 0,-5 6 0 1,-1 3 4 0,0 0 24-2,0 0 42 2,0 12 26 0,0 13-83 1,0 5-17-4,0 1 0 3,0 1 0 1,-1-2 0-2,-2-4 0-1,0-3 0 2,3-7 0 1,0-4-45-1,0-10-41-1,0-2-108-1,10 0-142 3,3-19-78-2,-3-2-364-1</inkml:trace>
    </iact:actionData>
  </iact:action>
  <iact:action type="add" startTime="30647">
    <iact:property name="dataType"/>
    <iact:actionData xml:id="d32">
      <inkml:trace xmlns:inkml="http://www.w3.org/2003/InkML" xml:id="stk32" contextRef="#ctx0" brushRef="#br2">23049 10801 700 0,'0'0'238'6,"0"0"-70"2,0 0 36 0,0 0 0-2,0 0-58 2,0 0-40 0,-97 119-24 0,84-88-18-2,3-2 4 3,10 1-1-2,0 2-67 2,0-2 0-4,0-2 0 3,16 0 0 0,9-8 0 0,2-4 0-2,5-9 0 2,7-7 0 0,-1 0-11 0,-11 0-199-1,7 0-76 0,-31-3-66 1,-3-1-144 0</inkml:trace>
    </iact:actionData>
  </iact:action>
  <iact:action type="add" startTime="30880">
    <iact:property name="dataType"/>
    <iact:actionData xml:id="d33">
      <inkml:trace xmlns:inkml="http://www.w3.org/2003/InkML" xml:id="stk33" contextRef="#ctx0" brushRef="#br2">23307 11064 626 0,'0'0'426'2,"0"0"-64"3,0 0-116 2,0 0-66 1,0 0-64-1,0 0-54 2,124-84-36-4,-120 67-23 3,9-2-3 1,-10 1 0-3,-3-2 0 1,0 9-7 2,0 2-11-1,-4 9-6-3,-25 0-32 3,1 0 48 0,-11 4 8 0,14 20 14-2,-4 6 2 2,22 0-8 1,-3 6 12-2,10 3 14 0,0 1-13 0,0 2-21 2,27-2 0-2,13-3 0-1,3-10 0 2,2-5 0 1,10-13 0-2,-7-9-29 0,10 0-131 0,-2-14-120 2,-48-3-226-2,3-3-456 0</inkml:trace>
    </iact:actionData>
  </iact:action>
  <iact:action type="add" startTime="33272">
    <iact:property name="dataType"/>
    <iact:actionData xml:id="d34">
      <inkml:trace xmlns:inkml="http://www.w3.org/2003/InkML" xml:id="stk34" contextRef="#ctx0" brushRef="#br0">3765 4650 780 0,'0'0'372'7,"0"0"-62"1,0 0-24 1,0 0-98-3,0 0-77 1,-174-19-111 1,94 19 0 0,-15 0 0-2,-11 22 0 2,-18 12 0 0,-3 14 0 0,1 11 0-2,-2 14 0 2,-5 11 0 1,1 14 0-2,-17 10 0-1,1 8 0 5,-6 10 0-5,14 5 0 4,-1 3 0-5,21 0 0 2,-1-5 0 1,14-9 0 0,6 2 0-1,8 1 0 1,6 3 0-1,10 7 0 2,9 1 0-3,9 7 0 1,12 11 0 1,7 11 0 1,12 15 0-3,5 7 0 2,7 8 0 0,0 1 0-1,14-9 0 0,-8-10 0 1,5-19 0 0,-6-11 0 0,-2-6 0-2,9-1 0 1,-6-3 0 2,-3 0 0-1,4-3 0-2,0-3 0 2,-4-1 0-1,10-8 0 2,3-13 0-4,0-11 0 3,0-12 0 0,0-5 0 0,0-5 0-1,0 3 0 1,0-1 0 0,0 8 0-1,18 12 0-1,18 2 0 2,0 9 0 0,8 0 0 1,-4 0 0-4,-3 7 0 4,-7 8 0-1,-1 5 0-1,-4 4 0-1,2 4 0 3,-6-3 0-2,8-3 0 2,-2-2 0-4,12-11 0 3,6 0 0 1,15-3 0-1,16 8 0-2,1 15 0 2,3 12 0 0,-9 15 0 0,-13 0 0-1,1-3 0 0,2-2 0 1,-1-1 0-1,1-3 0 0,-2 4 0 1,-1-3 0 0,1-1 0 0,2-1 0-2,3-18 0 2,11-19 0 1,7-11 0-1,7-13 0-3,6-5 0 3,21 7 0 1,14 9 0-2,5 13 0-1,6 10 0 2,-1 4 0 1,-18-16 0-2,-9-17 0-1,-10-22 0 1,-2-27 0 2,23-18 0-1,16-24 0-3,27-6 0 3,21 0 0 0,20-7 0 0,2-5 0-2,-9 0 0 3,-4 2 0-2,1-7 0 2,9-6 0-3,15-2 0 1,14-4 0 2,2-2 0-2,-4 1 0 0,-3-8 0 1,-9-6 0 0,-6-13 0 0,-11-9 0-2,0-11 0 2,-5-7 0 0,0-11 0 1,1-14 0-3,4-20 0 1,-11-27 0 1,-10-35 0 0,-10-28 0-2,-3-22 0 2,-7-1 0 0,3 15 0 1,-15 23 0-4,-12 19 0 1,-24 2 0 2,-34-11 0 1,-30-27 0-4,-28-43 0 3,-18-34 0 1,-6-21 0-2,0 3 0-1,0 25 0 2,10 37 0 0,11 25 0 0,2 27 0-1,3 9 0 0,4-7 0 1,-6-20 0 1,-9-24 0-2,-15-35 0 4,0-11 0-5,-8-1 0 2,-15 14 0-3,2 43 0 2,17 41 0 1,1 34 0 0,-6 19 0-1,8-5 0 1,-21-22 0 0,-27-41 0-1,-40-34 0 0,-32-34 0 1,-26-21 0 0,-27-6 0 1,-3 7 0-4,6 32 0 4,6 34 0-2,16 38 0 1,21 29 0-2,11 15 0 3,-3 0 0-2,-8-17 0 1,-21-8 0-2,-53-10 0 3,-50 6 0-2,-65 42 0 2,-60 56 0-4,-32 54 0 3,-23 25 0 0,6 53 0-1,21 15 0 0,65-1 0 1,66-11 0 1,85-6 0-2,72-10 0-1,40-9 0 2,38-9 0 0,16 7 0 0,5 30 0-3,18-28 0 4,3 22 0-1</inkml:trace>
    </iact:actionData>
  </iact:action>
  <iact:action type="add" startTime="35684">
    <iact:property name="dataType"/>
    <iact:actionData xml:id="d35">
      <inkml:trace xmlns:inkml="http://www.w3.org/2003/InkML" xml:id="stk35" contextRef="#ctx0" brushRef="#br0">26973 3985 754 0,'0'0'42'7,"0"0"86"-1,0 0 60 3,0 0-4-2,-208-93 60-1,144 93-66 2,-9 0-54 1,-8 17-38-1,-6 10-20-3,-14 13-13 3,-15 17-53 0,-6 16 0 0,-1 19 0-2,-2 17 0 2,9 18 0 0,3 14 0 2,12 5 0-6,9 9 0 6,0-9 0-2,-3 0 0-1,5-9 0 0,-7 4 0 1,2 5 0 1,6 4 0-2,-1-2 0-2,16 5 0 4,0 10 0-1,8 15 0 0,-8 10 0-2,7 16 0 2,9 6 0 0,-1 7 0-1,2 0 0 0,14 3 0 1,-7 4 0 0,22 1 0 0,6 2 0-2,4 3 0 1,14 14 0 3,4 18 0-4,0 11 0 0,0 5 0 3,0 11 0-1,0-3 0-3,1 1 0 4,10-3 0-1,5-16 0-1,1-13 0 2,6-8 0-3,13-11 0 2,15-11 0-1,16-6 0 3,4-11 0-6,17-13 0 5,-2-25 0-2,21-23 0 3,6-27 0-3,7-15 0-1,17-13 0 2,-11-11 0-2,13-2 0 1,3-2 0 2,1 7 0-2,10 12 0 2,-21 10 0-2,1 5 0 0,-16 2 0 1,-12-6 0 1,-5-16 0-4,-7-16 0 3,-9-13 0 0,4-14 0 0,8-12 0-1,11 2 0-1,15-6 0 3,10 11 0-1,5 7 0-1,-9 3 0 0,-8 1 0 1,-5-5 0 0,-12-4 0-2,-2-9 0 2,15-3 0 0,7-5 0 0,15-7 0-2,7 3 0 2,9 10 0-1,-4 14 0 3,-12 14 0-5,-15 2 0 4,-13 0 0-3,-10-10 0 3,-18-14 0-3,-13-15 0 2,2-11 0 0,12-3 0 0,4-2 0-2,24 5 0 2,5-3 0 0,-1-9 0 0,7-2 0-2,4 0 0 2,-12 0 0-1,12-30 0 2,-2-9 0-4,-4-10 0 5,9-13 0-3,4-4 0-1,6-11 0 1,-10 8 0 2,5 12 0-1,-15 6 0-2,-14 1 0 1,9-11 0 2,-12-21 0-1,-2-25 0-2,-1-25 0 2,1-23 0 0,-6-4 0 0,12 9 0 0,-4 15 0-3,-11 20 0 3,7 2 0 2,-3 2 0-4,-11-7 0 1,-7-13 0 2,-1-17 0-1,-12-32 0-2,0-47 0 1,-12-44 0 2,0-30 0-1,3-5 0-1,2 17 0-1,-1 22 0 2,-14 16 0 0,1 21 0 0,-6 16 0-2,4 4 0 2,-2-7 0 0,2-18 0 1,-2-36 0-4,-18-15 0 3,0-18 0-1,-18-8 0 2,-3 12 0-4,0-3 0 4,0-1 0-2,-13-14 0 2,-5-16 0-3,-5-9 0 4,4 6 0-4,-8 19 0 3,-4 20 0-5,-12 20 0 6,-8 6 0-3,-10 2 0 1,-11-2 0-1,-10-2 0 0,-16 2 0 1,-31 19 0-2,-41 25 0 3,-21 38 0-2,-29 37 0 1,-15 35 0-2,-13 23 0 4,-22 10 0-4,1 7 0 3,-8 10 0-2,19 31 0 0,-3 37 0 1,17 0 0-1,5 66 0 1,-4 12 0-2,9 1 0 2,5 2 0 0,-7-7 0 0,10-23 0-1,-18-26 0 0,188-25 0 1,12 0-845-3</inkml:trace>
    </iact:actionData>
  </iact:action>
  <iact:action type="add" startTime="39489">
    <iact:property name="dataType"/>
    <iact:actionData xml:id="d36">
      <inkml:trace xmlns:inkml="http://www.w3.org/2003/InkML" xml:id="stk36" contextRef="#ctx0" brushRef="#br0">11798 15417 764 0,'0'0'254'6,"0"0"38"2,0 0-22 0,0 0-80-2,0 0-100 2,0 0-14 0,0 0 35 0,-43 84-111-2,-21-84 0 2,-14 0 0 0,-18-22 0 0,-8-15 0-2,-12-8 0 2,-2-4 0 0,7 0 0 1,-7 0 0-4,-2 5 0 7,4-1 0-7,-2 2 0 2,-5 2 0-1,15 1 0 2,-1-2 0 0,4-2 0 0,5-4 0-1,2-8 0 1,-2-3 0-1,13-1 0 1,3 4 0-2,11 6 0 2,8 7 0 0,6 5 0 3,5 4 0-6,8 4 0 3,5 6 0 0,5 1 0 0,13 3 0 0,2 6 0-3,8 4 0 5,13 3 0-5,-3 6 0 1,3 1 0 2,0 0 0 0,0 0 0 1,0 0 0-3,0 0 0 2,0 0 0-1,0 0 0 1,0 0 0-2,0 0 0 3,24 0 0-2,9 13 0 2,6-5 0-3,6-5 0 2,12-3 0 0,9 0 0 0,4 0 0-3,4 0 0 4,3 0 0-2,-8 0 0 2,-17 0 0-3,-2 0 0 2,-20 0 0 1,-14 0 0-2,-12 0 0-1,5 0 0 2,-9 0 0-1,0 0 0 1,0 0 0-2,0 0 0 2,-32 0 0 0,-32 0 0 0,-20 0 0-2,-6-11 0 2,-10-2 0 1,16-2 0-1,6 4 0-3,16 3 0 4,14 2 0-2,17 3 0 2,13 3 0-4,9 0 0 4,6 0 0-2,3 0 0 1,0 0 0-2,0 13 0 2,0 30 0 1,4 11 0-2,22 8 0-1,3 2 0 3,0 7 0-2,3 4 0 1,0 6 0-2,0-2 0 2,-14-8 0 1,-8-17 0-2,-10-26 0-1,0-11 0 2,0-15 0 0,0-2 0 1,0 0 0-3,0-23-503 2</inkml:trace>
    </iact:actionData>
  </iact:action>
  <iact:action type="add" startTime="40976">
    <iact:property name="dataType"/>
    <iact:actionData xml:id="d37">
      <inkml:trace xmlns:inkml="http://www.w3.org/2003/InkML" xml:id="stk37" contextRef="#ctx0" brushRef="#br0">21507 15592 1628 0,'0'0'394'5,"0"0"-369"1,0 0-25 2,0 0 0 0,0 0 0 0,0 0 0-2,183 18 0 2,-102-53 0 0,19-19 0 0,17-13 0-2,20-12 0 2,-8-12 0 0,7-4 0 0,-19-7 0-2,-12 0 0 2,-5-6 0 0,-3 6 0 2,-13 4 0-6,9 14 0 4,-9 0 0 0,3 3 0 0,7-12 0-1,-7-9 0 1,10-7 0-1,0-6 0 2,-10 10 0-4,-7 21 0 4,-19 26 0-2,-9 15 0 1,-22 13 0-1,1 1 0 0,-5 5 0 1,-4-4 0 0,-2-4 0-2,-4 8 0 3,0 3 0 1,-12 12 0-4,-1 7 0 1,-3 2 0 0,0 0 0 0,-12 0 0 1,-40 28 0-2,-7 6 0 3,-5-3 0-2,-13 2 0 1,0-2 0-1,-7-1 0 1,0 2 0-1,0 0 0 1,-6-2 0-2,13-8 0 3,9-2 0-2,9-3 0 2,2-9 0-2,30-3 0 1,4-5 0-1,10 0 0 1,13 0 0-3,0 0 0 4,0 0 0-2,40-3 0 1,20-15 0-1,19-8 0 0,20-2 0 1,1-3 0 1,4 3 0-4,-12 3 0 4,-24 11 0-2,-12 4 0 1,-28 10 0-2,1 0 0 2,-22 0 0 2,10 0 0-2,-11 10 0-2,7-3 0 1,-11 5 0 4,1 3 0-4,7 5 0-4,-3 10 0 5,-4 19 0 0,10 12 0 1,-7 15 0-3,7 2 0 1,-9 3 0 1,1-7 0 0,-3-10 0-2,-2-10 0 3,0-21 0-2,11-4 0 1,-6-6 0-2,0-4 0 2,8 1 0 0,3-10 0 1,-12-10 0-3,-4 0-107 1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5-03T04:54:47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108">
    <iact:property name="dataType"/>
    <iact:actionData xml:id="d0">
      <inkml:trace xmlns:inkml="http://www.w3.org/2003/InkML" xml:id="stk0" contextRef="#ctx0" brushRef="#br0">9525 15928 760 0,'0'0'970'5,"0"0"-653"2,0 0-317 1,0 0 0-1,0 0 0 2,0 0 0-3,19 163 0 1,-10-38 0 1,4 11 0 0,-6 13 0-2,6 6 0 2,-10-5 0 1,1-19 0-2,-4-24 0-1,0-26 0 2,0-27 0 0,0-26 0 0,0-17 0-2,9-11 0 2,11-8 0 0,1-46 0 0,-11 10-261-2,3-10-1235 3</inkml:trace>
    </iact:actionData>
  </iact:action>
  <iact:action type="add" startTime="7451">
    <iact:property name="dataType"/>
    <iact:actionData xml:id="d1">
      <inkml:trace xmlns:inkml="http://www.w3.org/2003/InkML" xml:id="stk1" contextRef="#ctx0" brushRef="#br0">10121 15706 1596 0,'0'0'432'6,"0"0"-413"2,0 0-19 1,-228 49 0-4,98-19 0 4,-18 2 0-2,5-5 0 1,-1 4 0-2,-1-3 0 2,12-3 0 0,8 2 0 0,25-2 0-2,25-9 0 2,27-8 0 1,18-5 0-2,24-3 0 0,6 0 0 1,0 0 0-1,3 0 0 2,26 0-17-4</inkml:trace>
    </iact:actionData>
  </iact:action>
  <iact:action type="add" startTime="8030">
    <iact:property name="dataType"/>
    <iact:actionData xml:id="d2">
      <inkml:trace xmlns:inkml="http://www.w3.org/2003/InkML" xml:id="stk2" contextRef="#ctx0" brushRef="#br0">10295 17145 846 0,'0'0'666'5,"0"0"-356"4,0 0-134-4,30 146-127 3,-30-78-49 0,0 4 0 0,0 2 0-2,0-2 0 3,0-9 0-2,0-16 0 2,0-15 0-3,0-19 0 1,0-9 0 1,0-4 0 0,0-4 0-2,3-46 0 2,0-24 0 0,-3-22 0 1,0-3 0-1,0-9 0-1,0 6 0 0,0 7 0 2,0 5 0-4,0 15 0 5,0 13 0-3,2 24 0 1,1 14 0-3,8 11 0 3,-9 1 0 1,11 0 0-2,0-1 0-1,4 3 0 2,6 3 0-1,6-3 0 1,-4 5 0-1,-2 5 0 1,0 0 0 0,-1 0 0 0,7 0 0-2,-9 22 0 2,4 16 0-1,-9 12 0 2,-7 7 0-3,-4 1 0 2,-4 3 0 0,0-9 0 0,-25 2 0-2,-18-14 0 1,-9-8 0 2,7-9 0-1,-2-12 0-2,11-11 0 2,9 0 0-1,27-9 0 2,0-14-637-3</inkml:trace>
    </iact:actionData>
  </iact:action>
  <iact:action type="add" startTime="8704">
    <iact:property name="dataType"/>
    <iact:actionData xml:id="d3">
      <inkml:trace xmlns:inkml="http://www.w3.org/2003/InkML" xml:id="stk3" contextRef="#ctx0" brushRef="#br0">11176 17285 59 0,'0'0'975'5,"0"0"-691"4,0 0-74-2,0 0-100 2,0 0-54-3,0 0-12 1,12-11 16 2,-12-30 70-2,0-23-11 0,0-16-119 0,0-21 0 1,0-12 0 1,0-10 0-4,0-3 0 3,0-7 0 1,0-2 0-2,-9 8 0 2,2 9 0-3,-9 17 0 3,12 17 0-2,-1 17 0 1,5 19 0-2,0 17 0 3,0 17 0-1,0 8 0-4,0 6 0 5,0 0 0-1,0 0 0 0,0 14 0-3,0 29 0 4,28 19 0-1,5 11 0 0,6 5 0-2,-7 1 0 1,6-8 0 1,-2-13 0 1,-13-13 0-3,6-11 0 2,-14-17 0 0,5-8 0 0,0-9 0-2,14 0 0 1,-8 0 0 1,14-28 0 1,10-13 0-4,-10-4 0 3,-3-4 0 0,-10-5 0 0,-4-6 0-1,-7-1 0 1,-7 4 0 0,4 8 0 1,-10 9 0-4,10 3 0 4,-6 9 0-1,9 0 0 0,-3 0 0-2,-1 3 0 2,1 4 0 0,-7 11 0 0,-6 0 0-3,4 9 0 2,-4 1 0 1,0 0 0 0,0 0 0-1,9 0 0 1,1 39 0 0,7 17 0-1,3 17 0 0,1 14 0 1,2 9 0 0,-6 14 0 0,-1 5 0-2,0 5 0 1,-6 9 0 1,8 1 0 1,-1 5 0-3,-1-11 0 2,-9-14 0 0,6-24 0 1,-2-24 0-3,-1-21 0 2,-10-14 0 0,3-10 0 0,-3-9 0-2,0-8 0 0,0 0 0 3,-8-14 0-2,-8-20-839 0</inkml:trace>
    </iact:actionData>
  </iact:action>
  <iact:action type="add" startTime="10178">
    <iact:property name="dataType"/>
    <iact:actionData xml:id="d4">
      <inkml:trace xmlns:inkml="http://www.w3.org/2003/InkML" xml:id="stk4" contextRef="#ctx0" brushRef="#br0">3118 11055 1094 0,'0'0'546'8,"0"0"-308"1,0 0-69-5,0 0-169 4,-11 153 0 0,11-79 0-2,0 17 0 2,20 16 0 1,12 11 0-2,9 11 0 1,2 6 0-1,8 8 0 0,15 10 0 1,5 12 0-1,14 8 0 0,12 10 0 3,6 4 0-3,10-5 0 1,4 11 0-3,6 7 0 4,-1 2 0-1,1-7 0 0,11-7 0-1,3-8 0 1,7-12 0 0,1-1 0 1,-5-4 0-4,-1-4 0 3,-4-7 0 0,-4-9 0-1,-1-7 0 1,9 0 0-1,2 0 0 1,1 1 0 0,2-4 0-2,-4-14 0 2,-4-3 0 0,-14-3 0 0,-10-12 0-2,-6-5 0 2,-12-14 0 0,-4-13 0 0,-3-9 0-2,-6-9 0 3,-4-13 0-2,-11-1 0 1,1-14 0-2,-8-5 0 2,2-3 0 0,-10 0 0-2,10 2 0 3,-5-4 0-2,1 6 0 1,2-1 0 0,1-1 0-2,1-2 0 2,0-3 0 1,-14 0 0-4,3 0 0 2,-17-4 0 1,-4-1 0-1,-12-1 0 2,-5 1 0-3,-3-7 0 1,-6 2 0 2,-2-2 0-2,-1 0 0 0,3 0 0 1,-3 0 0 0,0 0 0-1,-41 0 0 0,-35 0 0 1,-27-11 0 0,-19-12 0-2,-14-2 0 2,-5 0 0-1,-4-1 0 2,-3 1 0-1,15 0 0-2,20 0 0 2,26 13 0 0,26 4 0 2,25 0 0-5,13 4 0 5,9 2 0-5,12 2 0 3,2 0 0-2,-2 0 0 2,2 0 0-1,0 0 0-1,0 0 0 3,25 2 0-1,40 24 0 0,29 5 0-2,28-2 0 2,7-8 0 0,0-7 0 0,0-2 0 1,-17-4 0-3,-12-5 0 2,-10-3 0 1,-17 0 0-2,-6 0 0-1,-18 6 0 2,-7-5 0 0,-5-1 0 0,-17 0 0-2,-4 0 0 1,-9 0 0 1,-4 0 0-2,-3 0 0 2,0 0 0 0,0 0 0 0,0-24 0-3,-41-27 0 3,-8-20 0 1,-7-15 0-1,-1-26 0 0,-1-21 0-3,10-10 0 4,-7-3 0-2,10 4 0-1,2 6 0 2,7 15 0 0,33 92 0 1,3 9 0-3</inkml:trace>
    </iact:actionData>
  </iact:action>
  <iact:action type="add" startTime="11774">
    <iact:property name="dataType"/>
    <iact:actionData xml:id="d5">
      <inkml:trace xmlns:inkml="http://www.w3.org/2003/InkML" xml:id="stk5" contextRef="#ctx0" brushRef="#br0">3974 6519 792 0,'0'0'820'6,"0"0"-562"2,0 178-81-1,29-94-177-1,-2 13 0 3,14 16 0-2,11 17 0 2,12 13 0-4,27 13 0 4,9 14 0-2,13 6 0 1,9 14 0 1,1 3 0-3,10 15 0 2,-4 8 0 1,-1 10 0-3,-15 4 0 2,3-3 0 0,-9-15 0 0,1-15 0-2,-8-18 0 2,-9-10 0-1,-1-4 0 2,0 1 0-3,4 9 0 2,3 1 0 0,6 11 0 1,-2 3 0-2,12-5 0 0,-1-5 0 1,11-5 0-1,-5-9 0-1,11-6 0 2,-2-5 0 2,2-9 0-4,0-3 0 2,-11-2 0-2,-15-8 0 4,-12 2 0-4,-4 4 0 0,-7 1 0 2,-7 12 0 0,9 2 0 1,6 1 0-4,-7-9 0 3,-4-11 0 0,-9-20 0 1,-4-16 0-3,-7-18 0 2,-5-10 0-1,0-6 0 2,3-1 0-3,1 7 0 2,2-2 0-1,-7 1 0 1,6-8 0-2,-17-6 0 3,-3-4 0-1,-11-14 0 0,-13-5 0-2,-9-6 0 2,0-2 0-2,-4-3 0 3,0 3 0-4,9 2 0 3,-6-8 0 0,1-1 0 0,-4-6 0 0,3-3 0-1,-3-3 0 1,0-3 0-2,0 1 0 0,0-4 0 3,0 0 0-2,-26 0 0 2,-30 0 0-3,-26-22 0 1,-18-8 0 1,0-1 0 1,2 2 0-3,8-1 0 2,13 2 0 0,24 5 0 0,13 1 0-3,29 5 0 4,2 3 0-2,9 2 0 3,0 6 0-5,0 4 0 2,13 2 0 2,15 0 0-2,14 0 0 0,16 0 0 0,14 22 0 2,-4 9 0-1,12 2 0-3,-3 7 0 3,-10 2 0 0,-1-8 0 1,-18 0 0-4,-7-8 0 4,-18-12 0-2,-4-6 0 2,-18-5 0-4,8-3 0 4,-6-21 0-1,1-43 0 1,3-31 0-4,2-17 0 3,-2-1 0 0,11 6 0 0,2 14 0-2,0 12 0 1,3 2 0 2,6 1 0-1,2-10 0-3,7 1 0 4,-23 64 0-2,9 5-1233 1</inkml:trace>
    </iact:actionData>
  </iact:action>
  <iact:action type="add" startTime="13282">
    <iact:property name="dataType"/>
    <iact:actionData xml:id="d6">
      <inkml:trace xmlns:inkml="http://www.w3.org/2003/InkML" xml:id="stk6" contextRef="#ctx0" brushRef="#br0">14767 4612 1382 0,'0'0'258'5,"0"0"-138"3,0 0 122 1,-242 180-197-1,119-88-45-2,-21 6 0 2,-11 13 0 0,-5 0 0-1,0 7 0 1,3 11 0-1,15 12 0 0,1 11 0 1,1 8 0 1,9 9 0-3,-5 8 0 3,3 11 0 0,11 7 0-2,-6-2 0 0,5 4 0 0,13 7 0 1,10 10 0-2,16 20 0 2,23 4 0 0,4 9 0 0,7 12 0-1,0 5 0 1,-6 3 0 0,4-2 0-1,-8-7 0-1,-3-8 0 3,-7-2 0-2,-1-9 0 1,-3-11 0-1,-1 1 0 0,9-10 0 2,10 1 0-2,-1 0 0 0,15-4 0 0,2-5 0 2,12-9 0-2,8-8 0-1,0-13 0 1,4-3 0 2,0-9 0-1,4-12 0-1,-4-16 0 1,-1-13 0-2,4-9 0 4,-6-21 0-6,12-14 0 5,7-18 0-1,0-19 0 0,0-7 0-2,0-13 0 1,0-3 0 2,0 1 0-2,3 0 0-2,8 6 0 4,1 4 0-2,4 5 0 2,-2-3 0-1,2-12 0-2,-9-11 0 2,-2-8 0 0,-5-6 0-2,0 0 0 2,0 0 0-1,0-6 0 1,0-18 0-1,0-8 0 1,0-1 0-1,-21-16 0 2,-10-17 0-3,-14-22 0 2,0-19 0 0,-10-11 0 0,7 0 0-3,0 13 0 3,2 19 0 0,18 22 0 1,5 18 0-3,10 21 0 2,13 12 0-1,0 6 0 2,0 7 0-3,0 0 0 2,0 0 0 0,0 0 0 0,0 14 0-2,0 37 0 1,24 19 0 1,8 9 0 1,-7 8 0 2,7 3 0-8,-8 0 0 5,3-2 0-1,-10-16 0-1,6-18 0 2,-5-17 0 0,-7-24 0 0,-7-9 0-2,9-4 0 2,15 0 0 0,16-32 0 1,12-13 0-3,5-6 0 5,-9 4 0-4,-1 5 0 2,2-7 0-4,-2-3 0 4,19-5 0-3,-2-2 0 3,12-3 0-4,1 9 0 4,-6 5 0-1,-1 14 0 0,-59 32 0-1,11 2-1503-1</inkml:trace>
    </iact:actionData>
  </iact:action>
  <iact:action type="add" startTime="14625">
    <iact:property name="dataType"/>
    <iact:actionData xml:id="d7">
      <inkml:trace xmlns:inkml="http://www.w3.org/2003/InkML" xml:id="stk7" contextRef="#ctx0" brushRef="#br0">14849 9835 824 0,'0'0'490'6,"0"0"-208"1,0 0-60 0,0 0-94 1,0 0-104 0,0 0 10-2,0 0 9 3,-191 163-43-2,103-73 0 1,2 16 0-2,-12 10 0 2,-1 9 0 0,-1-3 0 1,-7 8 0-4,4 5 0 4,4-3 0 0,4 6 0-3,6-3 0 0,9 2 0 3,6 1 0-2,8-6 0 2,1-3 0-3,12-6 0 2,-2-10 0 0,7-6 0 0,-2-6 0-2,3-2 0 2,-5 7 0 0,7 2 0 0,-3 1 0-2,1-8 0 2,6-5 0 0,0-12 0 0,11-5 0-2,0-5 0 2,2-7 0 0,5-3 0 0,5-2 0-3,2-3 0 4,0-2 0-2,9-4 0 2,-1-5 0-4,3-12 0 3,2-8 0 1,2-8 0-2,-2-6 0-1,0-3 0 3,3-5 0-2,-9-2 0 2,9-4 0-3,0 0 0 2,0 0 0-1,0 0 0 2,0 0 0-3,0 0 0 2,0 0 0 0,0 0 0-1,0 0 0-1,0 0 0 3,0 0 0-2,0 0 0 2,0-16 0-3,0-23 0 2,0-21 0-1,0-21 0 1,0-20 0-2,0-9 0 3,0-8 0-1,0 1 0-1,0 7 0-1,0 20 0 3,0 17 0-2,0 28 0 2,9 8 0-2,-3 14 0 0,-5 9 0 0,2 9 0 2,-3 2 0-4,0 3 0 3,0 0 0 0,0 37 0 0,-3 25 0-1,-4 10 0 1,-3 13 0 0,10 5 0 0,0-2 0-3,0-2 0 4,0-7 0-1,0-9 0 2,0-14 0-6,0-16 0 5,0-9 0-2,0-14 0 1,0-4 0-3,17-7 0 3,6-6 0 1,18 0 0-2,3-3 0-1,12-36 0 3,-2-11 0-2,-6-4 0 2,-1 9 0-3,-12 11 0 2,-1 9 0-1,-11 14 0 2,-3 7 0-3,3 4 0 2,6 13 0-1,-27 9 0 2,5 14-1235-3</inkml:trace>
    </iact:actionData>
  </iact:action>
  <iact:action type="add" startTime="15764">
    <iact:property name="dataType"/>
    <iact:actionData xml:id="d8">
      <inkml:trace xmlns:inkml="http://www.w3.org/2003/InkML" xml:id="stk8" contextRef="#ctx0" brushRef="#br0">15148 14515 1136 0,'0'0'462'7,"0"0"-176"0,0 0-144 1,0 0-121 0,0 0-21-1,0 0 0-1,-101 43 0 3,38-11 0-2,-14 5 0 1,-4 8 0-2,-7 4 0 2,-21 3 0 1,6 5 0-2,2 2 0-1,-7 3 0 3,7 0 0-2,1-4 0 4,0 2 0-6,4-5 0 2,2 5 0 1,10-5 0 0,10 0 0-3,7 1 0 4,6 6 0-1,5-1 0-1,5 13 0-1,5-2 0 2,4 7 0 0,13-7 0 1,-3-1 0-3,9-9 0 2,5-15 0 0,8-5 0 0,-3-15 0-2,9-8 0 2,1-14 0-1,-6 3 0 2,8 1 0-2,-2 3 0-1,0 2 0 2,-7 0 0 0,7-3 0-2,3-9 0 2,0-2 0 0,0 0 0 0,0-10 0-2,9-52 0 3,18-31 0-2,9-14 0 2,-8-9 0-3,-11 19 0 1,7 17 0 1,-16 22 0 0,2 24 0-1,-10 17 0 2,2 9 0-2,-2 8 0 1,0 0 0-2,0 0 0 1,0 0 0 2,0 0 0-2,0 17 0 0,-7 22 0 1,-18 11 0-1,-1 5 0 1,3-6 0-2,2-1 0 3,-2-6 0-2,6-5 0 2,-2-6 0-3,12-6 0 1,2-5 0 2,-3-6 0-1,8 1 0-3,0 4 0 5,8-3 0-2,23 7 0-1,-1-6 0-1,5-3 0 5,-2-2 0-5,9-4 0 2,9-6 0-3,-3-2 0 4,11 0 0-1,-5 0 0 0,-8 0 0-1,-9-25 0-1,-30-26 0 3,-7 21 0-2,0-4-39-1</inkml:trace>
    </iact:actionData>
  </iact:action>
  <iact:action type="add" startTime="17670">
    <iact:property name="dataType"/>
    <iact:actionData xml:id="d9">
      <inkml:trace xmlns:inkml="http://www.w3.org/2003/InkML" xml:id="stk9" contextRef="#ctx0" brushRef="#br0">13184 15442 35 0,'0'0'109'8,"0"0"85"-1,0 0-32 1,0 0 42-2,0 0 56 3,0 0 42-2,0 0 20 1,0-3-92-2,0 3-40 2,0 0-151 0,0 22-39 0,0 10 0-2,-9 10 0 3,-20 11 0-2,3 15 0 2,1 7 0-4,5 4 0 5,4 2 0-2,3-2 0-1,10-13 0-1,-1-21 0 3,4-21 0-1,0-12 0-1,0-12 0-1,0-12 0 1,0-16-651 2</inkml:trace>
    </iact:actionData>
  </iact:action>
  <iact:action type="add" startTime="18400">
    <iact:property name="dataType"/>
    <iact:actionData xml:id="d10">
      <inkml:trace xmlns:inkml="http://www.w3.org/2003/InkML" xml:id="stk10" contextRef="#ctx0" brushRef="#br0">11581 14667 366 0,'0'0'1080'6,"0"0"-906"1,0 0-56-1,-84-158 48 2,-44 129-36 0,-42 9-117 0,-21 15-13-2,-23 5 0 2,-24 4 0 0,-6 38 0-2,-31 22 0 5,-9 21 0-4,-23 23 0 2,-8 20 0-2,14 1 0 0,19 11 0 0,50 4 0 2,40 4 0-2,44 10 0 0,38 13 0 0,39 7 0 4,37 2 0-6,34 3 0 1,23-2 0 1,77 2 0 2,56 9 0 0,51-4 0-4,54-3 0 4,50-8 0-2,37-11 0 0,15-9 0 1,18-14 0 0,16-12 0-1,9-32 0 1,16-28 0-1,0-40 0 0,-18-31 0 1,-49-28 0 0,-51-56 0-2,-54-22 0 2,-44-23 0 0,-30-16 0 1,-32-20 0-4,-32-35 0 3,-36-30 0 0,-26-40 0 0,-46-24 0-2,-4-10 0 2,-65 10 0-1,-44 25 0 1,-31 33 0 0,-33 40 0 0,-27 36 0-1,-17 35 0 1,-28 30 0-1,-22 22 0 0,-17 28 0 2,-28 21 0-1,-18 11 0-1,-15 13 0-1,5 0 0 3,13-2 0-2,-4 2 0 0,20 0 0 0,-1 6 0 1,12 59 0 0,38 29 0-2,24 33 0 4,54 25 0-4,37 22 0 1,37 26 0 1,39 20 0 0,18 10 0 0,13-3 0-3,11-12 0 3,6-6 0 1,17-11 0-2,6-18 0-1,47-17 0 2,64-17 0 0,59-11 0 2,62-4 0-6,65 2 0 4,48 2 0 1,26-6 0-2,0-13 0 2,2-16 0-3,-28-33 0 1,-5-34 0 0,-5-21 0 0,-23-12 0 1,-15-28 0 0,-33-38 0 0,-42-8 0 0,-38-19 0-2,-26-21 0 2,-19-17 0 1,-22-37 0-4,-28-44 0 5,-30-52 0-4,-30-44 0 4,-29-47 0-5,-11-11 0 2,-58 16 0 0,-28 29 0 3,-20 46 0-4,-29 45 0 2,-31 42 0 0,-32 42 0 1,-22 38 0-2,-34 29 0-1,-16 23 0 2,-15 18 0 0,-12 15 0-1,-4 20 0-1,3 3 0 1,-7 31 0 4,7 43 0-5,8 37 0 1,23 29 0 0,41 26 0 2,29 12 0-2,31-3 0-1,23-7 0 3,31 3 0-2,19 15 0 3,22 14 0-5,30 24 0 3,20 6 0 0,32-2 0-1,0-9 0-1,45-17 0 2,55-22 0 0,48-11 0 1,65-4 0-2,65 7 0-1,57 6 0 3,52 4 0-3,29-16 0 2,32-29 0 0,5-49 0 1,9-75 0-3,-21-49 0-1,-43-127 0 4,-56-82 0-1,-68-72 0 0,-66-68 0-2,-78-33 0 3,-66-1 0-2,-64 31 0-1,-52 281 0 2,-33 47 0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5-03T04:54:47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564">
    <iact:property name="dataType"/>
    <iact:actionData xml:id="d0">
      <inkml:trace xmlns:inkml="http://www.w3.org/2003/InkML" xml:id="stk0" contextRef="#ctx0" brushRef="#br0">11247 10988 220 0,'-7'-3'850'7,"7"-1"-490"1,0 4-102-2,0 0-68 2,0 0-66 0,0 0-79 0,0 0-45-2,0 0 0 2,0 0 0 0,0 0 0 0,0 0 0-2,0 0 0 2,0 0 0 0,0 0 0 0,0 0 0-2,0 0 0 4,0 0 0-4,0 0 0 2,0 0 0-2,29 0 0 2,-1 10 0 0,11 0 0 0,13 2 0-1,-7-4 0 0,11 3 0 1,5 2 0 2,2-6 0-6,5 3 0 4,13-8 0 1,12-2 0-2,4 0 0 0,7 0 0 0,9 0 0 2,-3 0 0-1,11-2 0-2,-17-11 0 2,9 6 0 1,-9 7 0-2,7 0 0-1,-7 0 0 2,-4 20 0 0,4 1 0 2,-8 2 0-6,6-5 0 5,0-9 0-2,0 1 0 2,5-7 0-4,6-3 0 3,-8 2 0 0,-8-2 0 1,1 6 0-4,-14-6 0 3,0 0 0 0,6 0 0 0,2 0 0-1,8 0 0 0,7-4 0 2,-3-7 0-2,-4 3 0-1,-3 3 0 2,-10-1 0 0,9 6 0 0,-10 0 0-1,9 0 0 1,-6 0 0 0,6 0 0-1,2 0 0-1,-10 0 0 3,8 0 0-2,-11 0 0 1,6 0 0-2,-3 0 0 2,1-6 0 2,8 1 0-4,-4-1 0 0,-3 6 0 2,7 0 0 1,-8 0 0-2,6 0 0 0,-10 0 0 0,9 0 0 1,-9 0 0 0,0 0 0-2,0 0 0 2,8 0 0 0,-8 0 0 1,-6 0 0-3,2 0 0 1,-8 0 0 1,-4 0 0 1,9 0 0-4,-10 0 0 4,10 0 0-2,-9 0 0 2,7 0 0-3,3 0 0 2,-2 0 0 0,-5 0 0 0,3 0 0-3,-8-3 0 4,5 1 0-1,-7-2 0-1,-2 4 0-1,10 0 0 2,-6 0 0 0,7 0 0 1,-5 0 0-4,-4 0 0 3,5 0 0 0,-5 6 0 0,-3-3 0-1,-2-3 0 1,-2 0 0-1,7 0 0 1,-4 3 0 0,17 7 0-2,-3 11 0 4,16 6 0-3,7 2 0-2,8-1 0 4,-8-5 0-1,-6-10 0-1,2 2 0 0,-16-8 0 1,-11 8 0-1,-6-3 0 2,-4 5 0-4,-18-4 0 4,-15-5 0-2,-16-8 0 2,-7 0 0-5,-23-18 0 4,-13-12-9 0,-12-5-1217 0</inkml:trace>
    </iact:actionData>
  </iact:action>
  <iact:action type="add" startTime="33173">
    <iact:property name="dataType"/>
    <iact:actionData xml:id="d1">
      <inkml:trace xmlns:inkml="http://www.w3.org/2003/InkML" xml:id="stk1" contextRef="#ctx0" brushRef="#br0">7687 6685 674 0,'0'0'326'8,"0"0"16"-2,0 0-56 2,0 0-80-2,-184-82-12 2,77 65-175 0,-25 12-19 0,-6 5 0-1,-7 0 0 0,-5 0 0 1,-8 5 0 0,-12 10 0-2,2-3 0 2,-5-1 0 0,10-2 0 0,18 8 0 1,8 10 0-2,20 3 0 1,17 5 0 0,9 4 0-2,4 0 0 1,13 1 0 1,-3-6 0 1,4-1 0-4,5 6 0 4,5 3 0-1,-4 9 0 0,13 2 0-3,-2 1 0 3,2 2 0 0,15 0 0 1,-2 4 0-4,11 4 0 4,-1 1 0-2,13-1 0 2,6-2 0-3,6-3 0 1,-1-9 0 2,7-2 0-2,0-11 0 0,0-4 0 0,7-6 0 2,22 5 0-2,9 5 0-1,1 3 0 3,2 1 0-2,2 4 0 2,8 5 0-4,2 3 0 3,7-1 0 0,5 5 0 0,12-3 0-2,7 1 0 3,25-1 0-1,2 0 0-1,26-7 0 0,16-2 0 1,28 0 0 0,24 0 0 0,12 5 0-3,11 3 0 3,8 1 0 1,3-10 0 0,5-7 0-5,4-12 0 5,7-13 0-2,-12-12 0 2,2 0 0-4,-7 0 0 5,-8 0 0-4,-19-5 0 2,-13-3 0-2,-5 1 0 2,-7-3 0 0,1 3 0 0,5-10 0-1,-10-8 0 0,-14-6 0 2,1-3 0-1,-3 2 0-3,-6 0 0 3,-3 0 0 1,0 10 0-1,-7 0 0-1,-8 2 0 0,2 4 0 0,-6-3 0 2,1-2 0-3,-5-5 0 2,-6 4 0 0,5 5 0 0,-5 0 0-3,1 7 0 4,-17 1 0-1,-2 4 0-1,-7 1 0 0,-2 0 0 1,-5-11 0 0,-3-5 0 0,2-9 0-3,-14-4 0 4,-5-3 0-2,-5-1 0 1,3 0 0-1,3 4 0 1,-9-1 0 0,4-5 0 0,-11-4 0-2,-2-7 0 2,-8-3 0-1,-1 3 0 3,-10 7 0-6,-1 5 0 4,-11 6 0 0,-11-2 0 1,-5-3 0-3,-12-10 0 2,-12-13 0-1,-36-9 0 2,-31-15 0-4,-21-15 0 4,-15-8 0-1,-21-9 0 0,-5 7 0-2,-4 10 0 2,-11 18 0 0,-10 14 0 0,-16 8 0-2,-12 5 0 2,-8 4 0-1,-18 3 0 2,2-2 0-3,-6 4 0 2,-14 4 0 0,15 7 0 0,5 6 0-1,17 11 0-1,14 2 0 3,-10 7 0-2,-12 5 0-1,-11 1 0 2,-18 2 0 0,-16 0 0 0,-8 2 0-1,2 18 0 1,11 0 0-1,16 0 0 2,21-1 0-4,25-5 0 3,16-6 0 1,20-8 0-1,28 0 0-2,27 0 0 1,31-24 0 2,65 9 0-2,0-2-677 0</inkml:trace>
    </iact:actionData>
  </iact:action>
  <iact:action type="add" startTime="34982">
    <iact:property name="dataType"/>
    <iact:actionData xml:id="d2">
      <inkml:trace xmlns:inkml="http://www.w3.org/2003/InkML" xml:id="stk2" contextRef="#ctx0" brushRef="#br0">21664 6115 724 0,'-197'9'372'7,"36"-8"-92"1,-21 3-14-2,-18-4-108 2,-13 0-36 1,-8 0-16-2,-14 0-87-1,-19 0-19 5,9 0 0-6,-6 11 0 1,27 25 0 3,8 13 0-2,26 3 0 1,10 8 0 0,19-1 0-2,23 0 0 2,20-6 0 0,16-2 0 0,35-4 0-2,11 2 0 2,15-5 0 0,5 1 0 0,13-2 0-1,1 4 0 0,3 3 0 1,3 5 0 0,3-3 0-2,13 2 0 3,0-1 0-2,9 7 0 2,32 2 0-3,2-1 0 4,16 3 0-3,15 7 0 1,10 2 0-2,6 3 0 2,18-1 0 1,-5-10 0-3,1-5 0 1,9-8 0 1,-1-5 0 1,24 5 0-2,9-3 0-1,32-4 0 2,20 4 0 0,4-4 0-1,17 0 0 0,-11 0 0 1,10-9 0-1,1-7 0 0,4-12 0 0,-2-9 0 1,0-1 0 1,-8-3 0-2,2 2 0 0,2 2 0 0,-14 4 0 2,2-1 0-4,-9 3 0 5,-9 3 0-4,9 0 0 3,-7 3 0-2,9-3 0-1,-10-4 0 2,3-2 0 0,-22-5 0-1,-7-6 0 0,-7 0 0 2,-22 0 0-2,1 0 0 2,-5 0 0-4,8 0 0 3,2-8 0 0,-2-4 0 0,-9 2 0-2,-2-7 0 4,4 0 0-4,-7 6 0 3,1 5 0-4,-5 3 0 4,-14 0 0-2,-8-2 0 1,-15-7 0-2,-15-13 0 2,-6-11 0 0,-4-19 0 1,-6-9 0-3,2-10 0 3,4-12 0-2,1 5 0 2,-5 1 0-5,5 14 0 4,-1 4 0 0,-12 8 0 0,-5-2 0-2,-15-10 0 2,-11-14 0 0,-13-12 0 0,0-17 0-1,-44-5 0 0,-22-1 0 1,-8 6 0 0,-20 3 0-1,-6 7 0 0,-17 9 0 1,7 8 0 0,-11 10 0-1,-6-2 0 1,-1 6 0 1,-11 8 0-2,-3-2 0-2,-22 13 0 4,-13 0 0-2,-4 5 0 2,-3 6 0-4,-13 18 0 3,-5 3 0 1,-14 14 0-2,5 3 0 0,-1 0 0 1,9 0 0-1,2 10 0-1,8 2 0 3,3-3 0-2,-7-9 0 1,-6 0 0 1,-7 0 0-4,5-26 0 5,20-13 0-4,5-3 0 4,40-5 0-5,124 32 0 3,16 12-1159-1</inkml:trace>
    </iact:actionData>
  </iact:action>
  <iact:action type="add" startTime="36903">
    <iact:property name="dataType"/>
    <iact:actionData xml:id="d3">
      <inkml:trace xmlns:inkml="http://www.w3.org/2003/InkML" xml:id="stk3" contextRef="#ctx0" brushRef="#br0">6631 12769 844 0,'0'0'174'6,"0"0"-84"0,0 0 164 2,0 0-26 0,-228-42-90-2,137 40-48 2,-18 2 10 0,-16 0-8 0,-12 0-55-2,-10 0-37 2,-15 14 0 0,-11 5 0 1,-11 1 0-4,-17-1 0 5,-15 5 0-2,10 3 0-1,6 4 0 1,19 3 0-2,23 5 0 2,1 3 0 1,17 0 0-2,-1-2 0-1,15-1 0 3,11-5 0-1,8-6 0 0,14-3 0-3,9-1 0 3,16 3 0 0,14 7 0-1,15-1 0 1,19 6 0-1,17 4 0 2,3 0 0-1,0 2 0-2,16 2-19 2,25 7 3-1,18 8 16 1,12 4 0-2,23 13 4 2,19 5 14 0,11 4-5 1,23-1-13-3,14-2 0 2,16-11 0 0,9 0 0-3,24-10 0 3,2-8 0 1,21-2 0-1,3-11 0 0,-2-9 0-2,5-7 0 2,-4-2 0 0,-8 0 0-3,-5-4 0 5,-5-8 0-3,-6-10 0 1,-4-3 0-1,-3 0 0-1,-2-28 0 2,-9-3 0 1,-2-3 0-3,-4-2 0 2,4 2 0 0,9 2 0-1,6 14 0 1,7 9 0-2,0 6 0 2,-11 3 0 0,-11 0 0 0,-1 3 0-1,-18 6 0 0,1-9 0 2,-17 0 0-4,-24-2 0 5,-19-39 0-4,-24-17 0 3,-20-21 0-4,-25-17 0 4,-21-22 0-2,-23-16 0 1,0-13 0 0,-17-7 0-2,-50 11 0 2,-20 15 0 0,-19 36 0-1,-26 27 0 2,-24 24 0-3,-18 9 0 2,-19 3 0-1,-33-3 0 1,-18-5 0 0,-37 7 0 0,-23 0 0-1,-25 21 0 1,-38 9 0-2,-19 0 0 2,5 7 0-2,29 8 0 2,271-13-13 1,34-2-513-1</inkml:trace>
    </iact:actionData>
  </iact:action>
  <iact:action type="add" startTime="38342">
    <iact:property name="dataType"/>
    <iact:actionData xml:id="d4">
      <inkml:trace xmlns:inkml="http://www.w3.org/2003/InkML" xml:id="stk4" contextRef="#ctx0" brushRef="#br0">24853 12002 386 0,'0'0'636'5,"0"0"-340"3,-198-3-30 0,103 3-82 0,-17 0-62-2,-41 0-26 2,-29 0-35 0,-35 0-61 2,-27 0 0-1,-17-11 0-6,-12-6 0 9,3 9 0-7,-14 8 0 1,-6 0 0 3,4 11 0-1,2 20 0-1,6 0 0-1,20 1 0 3,17-11 0-1,25-1 0 0,28-6 0-3,20 3 0 6,18 1 0-6,26 1 0 3,3 3 0-1,7 3 0 0,4-3 0 2,-6-2 0-1,11 0 0-2,11-9 0 1,10 4 0 2,9-2 0-2,25 9 0-1,-2 13 0 2,29 12 0 1,3 17 0-1,4 13 0-2,16 9 0 1,0-1 0 1,0-5 0 1,0-5 0-4,11-4 0 4,14 1 0-2,11-1 0 2,15 1 0-3,19 2 0 2,4-2 0 0,20 4 0 0,19 3 0-1,-2-1 0 0,20-1 0 1,-1-4 0 1,23-3 0-2,15-8 0-1,29-8 0 2,17-7 0 0,18-12 0-1,25-11 0 0,18-11 0 1,14-3 0 0,6-4 0-3,-9 5 0 5,-8 8 0-4,-21 6 0 3,-12 4 0-4,-4-3 0 3,-14-13 0 0,5-9 0 1,-15-4 0-3,-6-10 0 1,2-21 0 2,-12 12 0-1,-4 7 0-1,-8 12 0 0,-8 0 0 0,-4 0 0 1,3 0 0-2,-18 0 0 2,-3 0 0 0,-14-5 0 1,-4-10 0-4,-2 10 0 5,-1 5 0-4,-11 0 0 3,-5 0 0-4,-3 5 0 3,-5 10 0 0,2-4 0 1,-7-7 0-3,3-4 0 1,-11 0 0 2,6 0 0-2,-9 0 0-1,-1 0 0 3,-7 0 0-2,4-4 0 2,-1-16 0-4,-2 4 0 3,2 2 0 1,-2 6 0-1,3 1 0 0,2-10 0-2,-12-8 0 1,-3-20 0 2,-14-16 0-3,-11-16 0 2,-6-4 0 0,-13-3 0 0,-9 7 0-2,-5 6 0 2,-7 0 0 1,-12-8 0-2,-4-11 0-1,0-5 0 1,0 3 0 2,-20 1 0-2,-5 9 0-1,-6 6 0 3,-1 1 0-2,-21-13 0 2,-7-5 0-3,-16-5 0 2,-12 2 0 0,-25 4 0 1,-15 4 0-5,-33 10 0 5,-13 3 0-1,-23 7 0 0,-17 8 0-2,-24 8 0 2,-24 16 0 0,-31 1 0 0,-16 10 0-2,-32 8 0 2,-14 10 0 0,-33 7 0-1,-27 0 0-1,-14 0 0 2,-6 7 0 0,34 18 0 1,304-10 0-4,30 4-225 5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5-03T04:54:47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78">
    <iact:property name="dataType"/>
    <iact:actionData xml:id="d0">
      <inkml:trace xmlns:inkml="http://www.w3.org/2003/InkML" xml:id="stk0" contextRef="#ctx0" brushRef="#br0">18859 7371 1140 0,'0'0'424'6,"0"0"-216"2,0-146-48 0,-44 80-45-2,-19-8-115 2,-26-3 0 0,-9 1 0 0,-13 9 0-1,-19 8 0 0,-14 12 0 1,-19 10 0 0,-16 5 0-2,-22 10 0 2,-22 4 0 0,-18 5 0 0,-8 9 0 0,-5 4 0-1,11 0 0 0,3 17 0 1,17 27 0-2,23 4 0 2,19 6 0 0,20 7 0 0,7 6 0-1,6 0 0 0,5-5 0 1,2-3 0 0,8-8 0-1,16-9 0 2,33-7 0-1,27-13 0-1,34-12 0 0,10-7 0-1,8-3 0 2,5 0 0 0,0 0 0-2,0 0 0 2,0 0 0 1,0 3 0-2,0-3 0 0,0 3 0 0,0 3 0 1,21-4 0 0,-8 6 0-2,-6 4 0 2,-3 1 0 1,8 4 0-2,-8-2 0 2,1-1 0-4,6-3 0 4,-6-2 0-2,6-7 0-1,4-2 0 3,2 0-15-1,-5 0-693-1,-8-17-344 0</inkml:trace>
    </iact:actionData>
  </iact:action>
  <iact:action type="add" startTime="2304">
    <iact:property name="dataType"/>
    <iact:actionData xml:id="d1">
      <inkml:trace xmlns:inkml="http://www.w3.org/2003/InkML" xml:id="stk1" contextRef="#ctx0" brushRef="#br0">14722 6882 1446 0,'0'0'312'6,"0"0"-136"0,0 0-63 2,0 0-113 1,0 0 0-2,0 0 0-1,27-42 0 2,-27 42 0 0,0 0 0 0,-23 13 0-2,0 9 0 2,-10 0 0 0,5 0 0 0,-5 3 0-2,2 0 0 2,-6 3 0 0,-5 5 0 0,4 5 0-2,5 3 0 2,2 2 0 0,5 1 0 0,0 4 0 0,9-5 0-2,-7-8 0 3,8-8 0-1,12-13 0-3,1-9 0 3,3-5 0 1,0 0 0-1,0 0 0-3,16 0 0 3,32 3 0 0,16 11 0 0,13 1 0-2,-1-2 0 2,0-2 0 0,-8 0 0 0,-12-2 0-2,-12-1 0 2,-14-2 0 1,-15 0 0-2,-2-6 0-1,-10 3 0 3,-3 2 0-1,0 0 0-1,0 13 0-1,0 1 0 2,-7 6 0 0,-6-13 0 1,5-7-805-4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5-03T04:54:47.021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79">
    <iact:property name="dataType"/>
    <iact:actionData xml:id="d0">
      <inkml:trace xmlns:inkml="http://www.w3.org/2003/InkML" xml:id="stk0" contextRef="#ctx0" brushRef="#br0">11529 4144 518 0,'0'0'500'18,"0"0"-120"-18,0 0-110 3,0 0-68 7,0 0-48 1,0 0-131-10,0 0-23 21,0 14 0-21,0 26 0-1,0 11 0 10,-9 14 0 2,3 19 0-11,-3 14 0 20,1 11 0-20,5 10 0-1,-5-1 0 11,-2-5 0 9,10-12 0-20,0-15 0 1,-3-12 0 12,3-21 0-13,0-22 0 15,0-18 0-15,0-9 0 12,0-4 0-10,0 0 0 18,0-40 0-19,0-30 0 11,3-26 0-12,10-23 0 16,-2-20 0-16,6-13 0 11,-1-6 0-11,1 7 0 24,-7 11 0-23,8 24 0-1,-9 32 0 10,-7 27 0 12,3 30 0-21,-5 15 0-1,0 12 0 12,0 0 0-11,0 0 0 9,0 6 0 3,0 25 0-12,0 13 0 21,0 10 0-22,0 16 0 1,0 15 0 1,0 13 0 8,0 8 0 2,0 11 0-10,0 0 0 10,0-2 0-10,0-10 0 17,0-17 0-19,0-23 0 12,0-14 0-12,0-14 0 21,0-14 0-20,-5-15 0-1,3-5 0 10,2-3 0 11,0 0 0-20,0 0 0-1,0-34 0 11,0-22 0 0,0-14 0-11,0-9 0 5,0-8 0 6,0-1 0 12,0-1 0-23,0-2 0 1,0 5 0 10,0 4 0-11,0 6 0 12,0 14 0-10,0 20 0 11,0 20 0 13,0 16 0-26,0 6 0 1,0 0 0-1,0 4 0 10,0 35 0 2,0 19 0-11,-6 21 0 12,3 18 0-12,3 14 0 20,0 7 0-20,-5 3 0-1,3-12 0 13,0-22 0-11,2-26 0 10,-9-31 0-10,9-16 0 10,0-14 0 0,0 0 0-12,0 0 0 23,0 0 0-22,0-2 0-1,0-32 0 10,13-28 0 12,-5-20 0-22,5-16 0 1,-7-13 0 0,-6-6 0 10,1-3 0 1,8 1 0-11,-9 9 0 22,3 13 0-22,-3 11 0-1,1 22 0 10,2 19 0-8,-3 17 0 9,10 11 0 4,-3 13 0-15,-4-1 0 20,6 3 0-20,3-1 0 1,1 3 0 10,7 0 0 2,3 0 0-12,13 0 0 21,5 0 0-21,5 10 0-1,-2 9 0 12,14 6 0-12,-5 8 0 13,-6 12 0-13,6 6 0 20,-11 5 0-19,-14 0 0 10,0 0 0-10,-18-2 0 20,-7-1 0-20,-3 3 0-1,-3-5 0 10,-41 3 0 1,-20-2 0-11,-10-1 0 25,-5-8 0-25,8-9 0 1,4-9 0 10,16-8 0-11,11-12 0 12,8-2 0 1,9-3 0-13,5 0 0 23,15 0 0-23,3-15 0 1,0 1 0 11,0 4 0-12,3-1 0 13,29-4 0-12,9 1 0 20,2-3 0-20,5 3 0 0,9-6 0 11,1 1 0-9,-12 2 0 9,0-2 0-10,-2-7 0 10,-4-2 0 0,0-12 0-11,-13-7 0 19,4-9 0-19,-18-4 0-1,0 8 0 10,-13 6 0 11,0 6 0-20,-3-2 0 0,-35 0 0 9,-17 0 0-8,3 1 0 9,-8 6 0 12,-9 8 0-23,8 10 0 1,1 8 0 10,13 7 0-11,6 2 0 13,9 0 0-12,12 0 0 13,2 0 0-13,13-7 0 20,5-5 0-20,0-6 0 0,0 1 0 11,0 3 0 1,0 9 0-12,23 5 0 11,9 0 0-12,8 0 0 22,1 17 0-21,-1 5 0-1,-3-3 0 12,-7 4 0-10,6-1 0 9,-11 3 0-8,7 10 0 19,-7 4 0-22,-2 8 0 1,-3 7 0 10,0 8 0 3,1 2 0-14,-8-2 0 10,-10-8 0-8,-3-7 0 20,0-2 0-21,-3-4 0-1,-31-9 0 9,-9 2 0 4,-2-6 0-12,-7-4 0 18,8-6 0-17,4-6 0-1,3-12 0 10,6 0 0-8,2 0 0 11,11-3 0-12,5-9 0 9,4 5 0 9,9 3 0-19,0 4 0-1,0 0 0 12,0 0 0-12,-4 0 0 21,4 0 0-20,0 0 0 10,0 0 0-11,0 0 0 12,0 0 0-11,0 0 0 20,4 0 0-20,18 9 0-1,0 3 0 10,7 7 0 2,-2 2 0-11,-6 6 0 22,8 0 0-23,-6 0 0 1,-6-10 0 9,-4-2 0 3,5 0 0-12,2 2 0 2,3 11 0 9,13 13 0 4,5 21 0-16,8 20 0 21,-1 5 0-21,-4 1 0 1,-4-15 0 13,-8-28 0-13,-20-21 0 11,4-16 0-11,-16-8 0 13,0 0 0-14,0 0 0 20,0-2 0-19,0-38 0 0,-31-10 0 10,-6-6 0 2,-11-6 0-13,3 3 0 22,-12-2 0-21,11-1 0-1,-8 8 0 13,11 7 0-13,2 10 0 13,18 12 0-12,3 8 0 12,4 4 0 9,11 6 0-22,-8 5 0 1,10-6 0 1,-1-1 0 11,0 0 0-1,-5 0 0-10,9 4 0 9,0 5 0-11,0 0 0 22,9 0 0-21,20 12 0 0,20 25 0 8,-3 15 0 5,-1-2 0-13,8 1 0 12,-10-6 0-12,-15-5 0 12,1-13 0-13,-18-7 0 21,-2-11 0-20,-2-7 0-1,-7-2 0 12,0 0 0 1,0 0 0-12,0-28 0 20,0-20 0-20,-7-9 0-1,-25-12 0 11,4 2 0-9,14 36 0 9,-5 5-171-7</inkml:trace>
    </iact:actionData>
  </iact:action>
  <iact:action type="add" startTime="4585">
    <iact:property name="dataType"/>
    <iact:actionData xml:id="d1">
      <inkml:trace xmlns:inkml="http://www.w3.org/2003/InkML" xml:id="stk1" contextRef="#ctx0" brushRef="#br0">11329 3707 392 0,'0'0'236'0,"0"0"-52"13,0 0 10-2,0 0-14-11,0 0 140 23,0 0-6-23,0 0-87 0,43 19-227 12,-18-19 0-12,-2 0 0 20,16 0 0-20,2-5 0 10,12-2 0-10,-5 0 0 21,9-3 0-20,-1 5 0 9,5 0 0-10,-2 5 0 14,2 0 0-13,3 0 0 11,-5 0 0-11,1 10 0 21,-18 2 0-21,-3-4 0-1,-8-4 0 12,-18-1 0 2,-3-3 0-13,-7 0 0 11,0 0 0-12,-3 0 0 21,0 0 0-21,0 0 0 0,0 0 0 11,0 0 0 11,0-3 0-21,-19-31 0-1,-22-8 0 13,0-10 0-13,-2 3 0 13,2-8 0-11,2 6 0 8,12 6 0 16,9 12 0-26,2 8 0 1,0 9 0-1,6 6 0 12,0 2 0-10,7 6 0 10,2-5 0-10,1 4 0 8,0 1 0 12,0-1 0-21,0 1 0-1,0 2 0 11,0 0 0-9,9 22 0 9,25 17 0 2,4 1 0-13,-5-4 0 21,-2-3 0-20,2 1 0-1,-14-1 0 11,-2-6 0-8,-5 3 0 11,4 2 0-13,0-5 0 11,-6 2 0 10,0-11 0-21,-10-6 0-1,0-7 0 2,0 1 0 9,0-2 0 1,0-2 0-10,0-2 0 9,-16 3 0 12,-22-3 0-22,-8 2 0 0,-10-2 0-1,-8 0 0 9,0 0 0 3,-6 0 0-11,7 0 0 21,-1 0 0-21,-10 0 0-1,13 0 0 9,-1 7 0 13,1-4 0-21,9 2 0 0,7 0 0 8,17-5 0-7,8 3 0 11,7-3 0-12,10 0 0 13,0 0 0-12,3 0 0 18,-4 0 0-19,4-6 0 10,0-1 0-11,0 4 0 21,0 3 0-20,0 0 0-1,0 0 0 12,0 10-343 1</inkml:trace>
    </iact:actionData>
  </iact:action>
  <iact:action type="add" startTime="6375">
    <iact:property name="dataType"/>
    <iact:actionData xml:id="d2">
      <inkml:trace xmlns:inkml="http://www.w3.org/2003/InkML" xml:id="stk2" contextRef="#ctx0" brushRef="#br0">11711 9127 732 0,'0'0'608'2,"0"0"-294"9,0 0-94 11,0 0-64-22,0 0-139 1,0 0-17 9,0 0 0-9,10-2 0 21,-10 49 0-21,-3 18 0-1,-4 16 0 10,6 15 0 3,-11 13 0-13,12 10 0 23,-1-7 0-22,-5-3 0-1,2-13 0 12,-5-14 0-12,2-11 0 12,-4-24 0-8,9-15 0 8,-1-22 0-10,3-10 0 10,0 0 0 9,0-14 0-21,0-39 0 1,0-23 0 12,0-15 0-13,0-13 0 13,0-12 0-13,0-12 0 23,0-6 0-22,3 1 0-1,8 12 0 12,-7 17 0 0,1 29 0-11,-5 30 0 10,0 22 0-10,0 18 0 22,0 5 0-22,0 0 0-1,0 0 0 10,0 1 0 4,0 33 0-14,0 17 0 23,0 14 0-23,0 14 0 1,0 17 0 9,0 16 0-9,0 11 0 11,3 5 0-10,-3-10 0 10,0-12 0 9,0-19 0-21,0-18 0 1,0-8 0 10,0-14 0-10,0-12 0 20,0-15 0-20,0-10 0-1,0-8 0 11,0-2 0 2,0 0 0-13,10-19 0 20,-3-29 0-19,6-20 0-1,-6-9 0 11,5-20 0 1,-2-6 0-12,0-13 0 22,-2-12 0-21,2-8 0-1,0 8 0 11,-1 14 0 2,-2 33 0-12,-3 34 0 13,-1 27 0-14,-3 13 0 20,0 7 0-19,0 0 0-1,0 0 0 11,0 27 0-9,0 34 0 18,0 21 0-19,0 19 0 1,0 13 0 9,-3 13 0 3,2 3 0-13,-9-10 0 12,1-11 0-13,2-16 0 22,-6-14 0-21,10-17 0-1,1-17 0 13,-1-23 0-13,3-7 0 14,0-15 0-12,0 0 0 8,0-6 0 10,0-48 0-19,0-19 0-1,3-22 0 9,-1-12 0 15,-2-8 0-24,0-6 0 2,0 8 0-2,0 16 0 12,0 20 0-2,0 24 0-10,0 20 0 24,0 7 0-23,0 9 0-1,0 4 0 9,0-4 0 5,0 0 0-14,0-6 0 13,0 2 0-13,0 5 0 20,0-1 0-19,0 3 0 1,0 1 0 10,0-1 0-10,0-1 0 10,0 2 0 11,7-4 0-23,9 2 0 1,4 3 0 11,0 2 0-11,17 3 0 12,2 6 0-12,6 1 0 12,14 0 0-13,-1 17 0 23,-1 18 0-22,-11 12 0-1,-2-3 0 12,-4 4 0-12,-4-3 0 12,-12 2 0 9,-3 1 0-20,-5 1 0-1,-13-2 0 10,-3-8 0-7,0-9 0 6,0 0 0 15,-26-8 0-24,-16 0 0 2,-13-2 0 8,10-3 0-10,-7-6 0 11,4 0 0 3,2-3 0-14,-4 0 0 21,10 1 0-21,4-9 0 1,14 0 0 12,3 0 0-13,15 0 0 12,1 0 0 9,3 0 0-20,0 0 0-1,3 0 0 12,34 0 0-12,7 0 0 21,8-2 0-19,-4-18 0-2,4 0 0 13,-4-2 0-13,-8-4 0 11,1 6 0-8,0-7 0 8,-5-1 0 14,-13-9 0-23,0-8 0-1,-10-8 0-1,-10-3 0 11,-3 3 0-9,0 4 0 10,-19 10 0 2,-11 2 0-13,-21 7 0 11,8 4 0-12,-14 7 0 13,6 4 0 8,2 7 0-21,8 3 0 1,2 1 0 1,19 2 0 11,0-4 0-11,15 2 0 10,-2 1 0-9,1-10 0 8,6 2 0 10,0 0 0-21,0 2 0 1,11 4 0 11,16 5 0-12,12 0 0 12,2 0 0 10,12 0 0-22,-6 14 0 1,6 21 0 10,-5 9 0-10,-12 13 0 9,1 7 0-7,-10 5 0 20,-8 1 0-22,3 4 0-1,-9-1 0 12,-7-3 0-10,-6-6 0 7,0-10 0 3,0-11 0-11,-28-12 0 19,-14-12 0-19,-9-11 0 2,5-8 0 8,-11 0 0-9,1 0 0 10,8 0 0 9,-6-11 0-21,14 0 0 1,1 2 0 9,18 4 0 2,1 2 0-12,13 1 0 23,-3-2 0-23,10 4 0 1,-3 0 0 11,3 0 0-11,0 0 0 13,0 0 0-14,0 0 0 21,0 0 0-20,0 0 0-1,13 0 0 11,12 0 0-1,1 13 0-9,14-8 0 21,14 0 0-21,1-2 0-1,-7-3 0 9,8 0 0 16,-11 0 0-25,-6 0 0 1,-8 0 0 0,-17 0 0 11,2 2 0 0,-16-2 0-12,0 3 0 14,0-3 0-14,0 0 0 11,0 0 0 10,0 0 0-20,0 0 0 0,-10 0 0 10,-30 0 0-11,-10-3 0 21,2-7 0-19,-1-2 0-2,9 2 0 13,12 3 0-12,-4-1 0 11,18-1 0 1,-4-2 0-12,5 2 0 20,10 4 0-20,0 5 0-1,3 0 0 13,0 0 0-13,0 0 0 10,0 0 0 12,26 17 0-21,15 19 0-1,0 7 0 10,8 9 0-5,2 3 0 6,5 3 0-10,-2 2 0 12,-5-2 0 8,-8-8 0-20,-11-10 0 1,-7-11 0-2,-15-16 0 10,-4-6 0 5,-4-5 0-15,0-2 0 13,0 0 0-12,0 0 0 19,0 0 0-18,0 0 0-2,0 0 0 12,0-2 0-11,0-23 0 11,-9-19 0 9,-27-6 0-20,0-2 0-1,-8 3 0 10,4 4 0-8,-7 4 0 20,-3 9 0-21,6-1 0-1,3 7 0 26,5-2 0-25,13 6 0-1,-2 0 0 10,7 4 0-9,0 4 0 14,12 2 0-15,6 9 0 14,-1 1 0-13,1 2 0 12,0 0 0-12,0 5 0 20,25 36 0-18,11 9 0-3,7 6 0 9,5 1 0 5,9-7 0-14,-1 1 0 24,1-4 0-24,-11 1 0 2,-5-12 0 1,-8-8 0 7,-16-11 0-7,-11-10 0 10,-4-7 0-3,-2 0 0-8,0-3 0 11,0-33 0-13,-5-16 0 23,-28-3 0-22,-6-9 0-1,19 40 0 11,-1-1-821 2</inkml:trace>
    </iact:actionData>
  </iact:action>
  <iact:action type="add" startTime="9307">
    <iact:property name="dataType"/>
    <iact:actionData xml:id="d3">
      <inkml:trace xmlns:inkml="http://www.w3.org/2003/InkML" xml:id="stk3" contextRef="#ctx0" brushRef="#br0">11540 8767 51 0,'0'0'535'0,"0"0"-179"13,0 0-134-13,0 0-80 14,0 0-32-14,0 0-4 13,0 0-6-13,0-32 20 13,0 32 52-11,10 0-44 18,-2 0-123-20,12 0-5 12,-4 0 0-12,4 0 0 10,3-4 0 13,9 1 0-23,-4-3 0 1,9 2 0 10,0-5 0-11,3-1 0 22,7 2 0-21,13 3 0-1,4 2 0 6,13 3 0 15,3 0 0-19,4 0 0-1,3 0 0 9,-16 0 0-8,4 0 0 9,-18 3 0 11,-12-1 0-22,-9-2 0 1,-16 0 0 11,-13 0 0-12,2 0 0 13,-9 0 0-11,0 0 0 8,0 0 0 11,0 0 0-20,0-10 0-1,-33-24 0 13,-8-6 0-12,-11-1 0 20,6-7 0-20,-11 0 0-1,9 5 0 11,-2 4 0-9,16 11 0 7,5 14 0 16,12 9 0-24,14 2 0-1,3 3 0 12,0 0 0-12,0 0 0 10,0 0 0 13,0 3 0-22,0 25 0 0,29 6 0 9,-2 5 0-10,-3-7 0 14,0 3 0-13,5-6 0 10,-10-5 0-9,3-3 0 20,0 1 0-19,-1 0 0-2,-2-2 0 9,-3 0 0-7,-7-12 0 9,0-2 0 2,-9-3 0-14,4-3 0 13,-4 0 0-13,0 0 0 22,0 0 0-21,0 0 0-1,0 0 0 13,-13 0 0-13,-28 0 0 11,-18 2 0 11,-12 1 0-22,-7-1 0 1,-5 6 0 1,6-8 0 9,3 0 0 1,-3 2 0 0,8-2 0-11,-5 5 0 24,6-3 0-25,4-2 0 2,5 0 0-2,9 0 0 10,10 0 0-6,12 0 0 6,8 0 0 3,4 0 0-13,12 0 0 12,-5 0 0-10,6 0 0 18,3 0 0-19,0 0 0 0,0 0 0 10,0 6 0 1,42 9 0-12,13 2 0 22,18-7 0-21,13-1 0-1,19-6 0 15,8-3 0-15,4 0 0 11,7-3 0-9,-16-16 0 18,-15-4 0-18,-13 2 0 10,-21 8 0-12,-14 1 0 12,-9 8 0-11,-15 0 0 22,-11 4 0-22,0 0 0-1,-7-2 0 11,-3-1 0-9,0-5 0 7,-16-11 0 15,-28-13 0-23,-12-5 0-1,-5-2 0 10,2-1 0-10,15 5 0 13,6 6 0-1,12 4 0-11,9 11 0 13,4 8 0-14,9 6 0 23,4 0 0-22,0 0-1665-1</inkml:trace>
    </iact:actionData>
  </iact:action>
  <iact:action type="add" startTime="13116">
    <iact:property name="dataType"/>
    <iact:actionData xml:id="d4">
      <inkml:trace xmlns:inkml="http://www.w3.org/2003/InkML" xml:id="stk4" contextRef="#ctx0" brushRef="#br1">18237 6244 660 0,'0'0'416'1,"0"0"-278"1,0 0-4 10,0 0 32 0,-64-171-58-11,-16 124-16 10,-21 0-38 12,-16 13 18-23,-23 9-10 1,-20 15 2 11,-22 10 17-12,-15 0-81 10,-7 0 0-9,-5 8 0 22,-4 18 0-22,9 2 0-1,4-1 0 10,14 4 0 3,16-8 0-13,27 2 0 21,15-8 0-20,18 0 0-1,30-4 0 11,17-1 0-9,21 3 0 9,7-8 0 11,15 3 0-21,5-5 0-1,9 1 0 12,2-2 0-11,0 1 0 11,-4-1 0-11,8-4 0 20,-4 3 0-20,4 0 0-1,0 0 0 11,-3 1 0 1,-1 0 0 10,-5-1 0-21,8 0 0 0,-2-3 0-1,3 3 0 11,0-1 0-9,0-2 0 10,0 4 0 11,0-2 0-23,-3 1 0 1,-4-3 0 11,-4 3 0-12,9-3 0 10,0 0 0 12,-1 3 0-22,-6-1 0 1,5 1 0 9,1 2 0-10,-4-1 0 13,-2-1 0-11,2-3 0 18,6 0 0-18,-11 2 0-1,8 3 0 9,-9 3 0 2,1-5 0-12,-7 7 0 21,-10-1 0-19,6-5 0-2,-2 5 0 12,8-4 0-10,-2-1 0 9,10-4 0 11,-2 5 0-21,4 3 0-1,-9 4 0 12,-2 3 0-12,-1 4 0 10,-1-2 0 13,0-4 0-22,-1-1 0 0,6-4 0 8,7-6 0-9,4-2 0 12,-6 0 0 10,10 0 0-22,0 0 0 2,0 0 0 8,0 0 0-9,-3 0 0 20,3 0 0-20,0 0 0-1,0 0 0 10,0 0 0 3,0-2 0-13,0-18 0 22,16-10 0-21,8-7 0-1,10-3 0 11,-4-4 0-9,11-10 0 9,-1 3 0-8,-3 1 0 8,-3 8 0 13,-9 10 0-23,-9 10 0 0,0 5 0 0,-4 4 0 10,5 1 0 2,-5 4 0-12,-4-3 0 20,-5 8 0-20,6-3 0-1,-5 4 0 11,-1-1 0-9,-1-3 0 8,-2 3 0 2,2 0 0-11,-2 3 0 22,9 0 0-22,-9 0 0-1,0 0 0 11,0 0 0 2,3 0 0-13,-3 0 0 21,2 6 0-21,0 5 0 1,-2 4 0 10,0 2 0-9,0 4 0 11,0 8 0-12,-23 7 0 11,-13 9 0 11,-7 0 0-23,-2 6 0 1,-8-1 0 0,13-7 0 11,4-4 0-9,12-8 0 10,4-11 0 0,13-12 0-12,5-3 0 19,2-5 0-19,0 0 0-1,28 4 0 12,28 1 0-12,5 1 0 10,7 4 0 14,2 4 0-24,-11 3 0 1,-11 0 0 13,-14-3 0-14,-11-5 0 12,-19-6 0-11,-1 1 0 11,-3-4 0-10,0 0 0 10,0 0-119 9,-4-7-1063-21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5-03T04:54:47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12">
    <iact:property name="dataType"/>
    <iact:actionData xml:id="d0">
      <inkml:trace xmlns:inkml="http://www.w3.org/2003/InkML" xml:id="stk0" contextRef="#ctx0" brushRef="#br0">10827 14697 194 0,'0'0'398'4,"0"0"-156"4,0 0-30 2,0 0-38-3,0 0 60-2,0 0-54 3,0 0-36 0,0-92-2 1,0 66-15-4,0-12-127 4,0-16 0-2,7-14 0 1,6-16 0-1,-3-15 0 1,11-13 0-1,-4-16 0 2,6-11 0-1,6-11 0-2,-6-3 0 3,2-7 0-1,7-1 0-2,-4 4 0 2,8 5 0 0,-3-5 0-1,8-1 0 0,-7-5 0 1,3-7 0 1,-1-5 0-2,-11-2 0-1,-2-3 0 2,-3 17 0 0,-1 19 0-1,-6 26 0-1,3 24 0 3,-7 12 0-2,7 14 0 3,-12 14 0-6,9 9 0 5,-6 8 0-1,-7 10 0 1,9 5 0-5,-6 1 0 5,-3 6 0-2,4 8 0 0,-4 2 0 2,0 5 0-4,0 0 0 4,0 0 0-1,0 0 0-2,-7 0 0 2,-22 12 0 0,1 7 0-1,-5 3 0 2,-6 3 0-3,1 6 0 2,-5 9 0 0,-5 14 0-2,-16 10 0 2,-5 12 0-1,2 1 0 2,-3-3 0-1,9-12 0-3,14-11 0 4,7-14 0-1,16-16 0-3,15-9 0 4,9-12 0-2,0 0 0 2,36-13 0-3,28-32 0 2,13-18 0 1,7-9 0-1,9-8 0-2,-12 2 0 3,-6 13 0-2,-17 7 0 2,-7 6 0-4,-15 7 0 3,-8 9 0 0,1 6 0 0,-19 12 0-2,3 10 0 2,-9 6 0 0,-4 2 0-1,5 0 0-2,3 10 0 4,0 35 0-1,0 26 0 0,1 13 0-2,-3 20 0 2,11 7 0 0,-1 8 0 0,2-1 0-3,0-14 0 4,-6-23 0-1,4-21 0 0,-3-26 0-2,-6-17 0 2,-7-10 0 0,0-1 0 0,0-6 0-3,0 0-933 3</inkml:trace>
    </iact:actionData>
  </iact:action>
  <iact:action type="add" startTime="7253">
    <iact:property name="dataType"/>
    <iact:actionData xml:id="d1">
      <inkml:trace xmlns:inkml="http://www.w3.org/2003/InkML" xml:id="stk1" contextRef="#ctx0" brushRef="#br0">9260 16661 1070 0,'0'0'564'7,"0"0"-200"-1,0 0-315 3,0 0-49-1,0 0 0 0,41-235 0-3,-30 89 0 3,1-17 0 0,-8 1 0 0,-4 14 0-2,0 22 0 2,0 20 0 0,0 18 0 1,-9 15 0-3,2 11 0 2,3 14 0-1,4 12 0 1,0 10 0-2,0 13 0 3,0 3 0-2,0 6 0 1,11-1 0-1,14 1 0 0,11 1 0 2,15 0 0-2,20 3 0 0,20-3 0 2,9-1 0-1,16 4 0-1,-11 0 0 1,-8 0 0-1,-14 0 0 2,-12 17 0-2,-21-2 0-1,-16-3 0 3,-18-3 0-2,-16-5 0 1,0 5 0-3,0 3 0 3,-31 8 0 0,-15 5 0 0,-21 6 0-1,34-18 0 1,-4 5-745 0</inkml:trace>
    </iact:actionData>
  </iact:action>
  <iact:action type="add" startTime="7793">
    <iact:property name="dataType"/>
    <iact:actionData xml:id="d2">
      <inkml:trace xmlns:inkml="http://www.w3.org/2003/InkML" xml:id="stk2" contextRef="#ctx0" brushRef="#br0">9201 15884 1312 0,'0'0'586'8,"0"0"-437"-3,0 0-149 4,0 0 0-1,0 0 0 0,0 0 0-2,184 19 0 1,-109-19 0 1,6 0 0 0,-7 0 0-2,0 0 0 2,-13 0 0 0,-18 0 0 0,-2 0 0-2,-5 0 0 3,-2 0 0-1,-7 15 0-1,-4-5 0-1,-23-7 0 2,0-3-353 0</inkml:trace>
    </iact:actionData>
  </iact:action>
  <iact:action type="add" startTime="8153">
    <iact:property name="dataType"/>
    <iact:actionData xml:id="d3">
      <inkml:trace xmlns:inkml="http://www.w3.org/2003/InkML" xml:id="stk3" contextRef="#ctx0" brushRef="#br0">10754 15378 1450 0,'0'0'396'7,"0"0"-195"-1,0 0-201 2,16 165 0 1,-16-75 0-1,0 15 0-3,-16 6 0 4,5 16 0-2,-5 10 0 2,1 11 0-3,0 2 0 1,3-6 0 1,-3-21 0 0,11-24 0 1,-6-33 0-2,10-36 0 1,0-22 0 0,0-8 0-2,1-34 0 0,39-31 0 3,0-16 0-1,-4-3 0-2,2 9-163 2,-35 46-373 0,9 17-346-1</inkml:trace>
    </iact:actionData>
  </iact:action>
  <iact:action type="add" startTime="8499">
    <iact:property name="dataType"/>
    <iact:actionData xml:id="d4">
      <inkml:trace xmlns:inkml="http://www.w3.org/2003/InkML" xml:id="stk4" contextRef="#ctx0" brushRef="#br0">11801 16530 814 0,'0'0'372'6,"0"0"-34"1,0 0-168 2,0 0-102-3,0 0-22 1,0 0 6 1,61 12 2 0,-96-12 42-2,-14 0-59 3,-11 0-37-1,-5 7 0 0,-7 16 0-3,5 5 0 3,2 8 0 0,5 6 0 0,17 5 0-1,5 5 0 0,9-5 0 1,22-3 0 0,7-17 0-2,0-2 0 5,20-10 0-4,41-15 0 1,15 0 0-2,0 0 0 1,6-23 0 2,-11-19 0-1,1-12 0-2,-11-10 0 3,-13 0 0-1,-12 2 0 0,-13 10 0-3,-5 22 0 4,-16 13 0-2,1 8 0 1,-3 9 0-3,0 0 0 2,0 0 0 2,0 26 0-1,0 13 0-3,-5 14 0 4,-8 12 0-1,5 3 0 0,4 7 0-1,1-7 0 0,3-10 0 2,0-12 0-1,0-18 0-3,0-14 0 4,0-11 0-1,10-3 0-1,13 0 0-1,11-34 0 2,2-19 0 1,-32 18-203-2,-1 1-535 0</inkml:trace>
    </iact:actionData>
  </iact:action>
  <iact:action type="add" startTime="9128">
    <iact:property name="dataType"/>
    <iact:actionData xml:id="d5">
      <inkml:trace xmlns:inkml="http://www.w3.org/2003/InkML" xml:id="stk5" contextRef="#ctx0" brushRef="#br0">12521 15422 746 0,'0'0'446'7,"0"0"-130"1,0 0-96 0,0 0-44-3,0 0-44 4,0 0-121-2,0 0-11 2,0 76 0-4,0 1 0 3,0 15 0 0,0 23 0 0,0 14 0-2,0 9 0 2,0 5 0 0,0-3 0 0,-17-9 0 1,13-15 0-3,-6-14 0 4,4-20 0-3,6-21 0-1,0-17 0 2,0-25 0-1,0-14 0 2,0-5 0-4,0 0 0 3,0-4 0 3,13-28 0-5,3-11 0 0,-15 21-391 2,2 0-433 0</inkml:trace>
    </iact:actionData>
  </iact:action>
  <iact:action type="add" startTime="9488">
    <iact:property name="dataType"/>
    <iact:actionData xml:id="d6">
      <inkml:trace xmlns:inkml="http://www.w3.org/2003/InkML" xml:id="stk6" contextRef="#ctx0" brushRef="#br0">13059 16165 204 0,'0'0'1338'8,"0"0"-1072"-2,0 0-108 2,0 0-77-1,0 0-81 0,0 0 0 2,-277-39 0-1,157 39 0-3,0 0 0 4,18 0 0-2,11 0 0 1,18 0 0-1,20 0 0 0,38 0 0 1,15 0 0 1,12-15-281-4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5-03T04:54:47.02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23">
    <iact:property name="dataType"/>
    <iact:actionData xml:id="d0">
      <inkml:trace xmlns:inkml="http://www.w3.org/2003/InkML" xml:id="stk0" contextRef="#ctx0" brushRef="#br0">11320 11018 724 0,'0'0'332'7,"0"0"-120"1,0 0-18 0,0 0-68-2,0 0-84 2,0 0-6 0,0 0 30 0,-3 93 4-2,3-93 8 2,0 0 10 0,0 0-14 0,0 0-69-2,0-25-5 2,0-9 0 0,0-1 0 0,0-8 0-2,12 0 0 2,-5-6 0 0,3 2 0 0,3-3 0-2,4-6 0 4,4-3 0-4,-1-6 0 3,9-4 0-4,-6 1 0 3,2 1 0 0,-2 5 0 1,0 2 0-4,6 4 0 4,-1 2 0-2,-8 2 0 1,3 0 0-1,6 2 0 0,-4 1 0 2,-1-5 0-1,8 0 0-3,-4 9 0 4,-8 11 0-2,-4 9 0 1,1 8 0-2,-9 5 0 2,8 2 0 0,-13 1 0 1,10-5 0-4,-6-2 0 4,-7-1 0 0,10-2 0-3,-7 3 0 0,1 6 0 3,-1 4 0-1,-3 2 0-1,5 3 0-1,-5 1 0 3,5 0 0-2,-5 0 0 1,0 0 0-1,0-4 0 0,0 4 0 2,3 0 0-2,-3 0 0-1,0 0 0 3,0 0 0-2,0 0 0 2,0 0 0-3,0 0 0 1,0 0 0 1,0 0 0 1,0 0 0-4,0 0 0 4,0 0 0-1,0 0 0-1,0 0 0 0,0-2 0 0,0-1 0 1,0 0 0 0,0 3 0-1,0 0 0 1,0-5 0 0,0-4 0-1,5-8 0-1,-3 0 0 2,-2-4 0 0,3-3 0 1,8 1 0-3,-6-4 0 2,0 2 0-1,12-4 0 1,-4 2 0-2,-6-2 0 3,5 3 0-1,-5 2 0-1,-2 7 0-1,0 6 0 2,-2 2 0 0,2 6 0 1,-5 3 0-2,0 0 0-1,0 0 0 3,0 0 0-1,0 0 0-3,0 0 0 3,0 0 0 0,0 0 0 1,0 8 0-3,0 9 0 1,0 0 0 1,-13 0 0 0,2 3 0-1,-2-4 0 1,-7 4 0 0,0 1 0-1,-3 1 0 0,-12 0 0 0,6 1 0 1,-5-1 0 1,-3-3 0-3,6 4 0 2,-9 2 0-1,-10 2 0 1,17-3 0-2,0-1 0 2,-1-4 0 0,14-4 0 0,10-8 0-2,0-3 0 2,7-4 0 0,3 0 0 1,0 0 0-4,0-6 0 4,3-16 0-1,27-1 0-1,-2-1 0 0,8 0 0 0,3-1 0 1,-1 0 0 0,1-4 0-1,6-4 0 1,-6 4 0-1,2 1 0 1,-5 4 0-2,-9 7 0 3,-6 5 0-2,-1 9 0 2,-4 1 0-3,-12 2 0 1,8 0 0 1,-8 0 0 1,-1 0 0-4,-3 0 0 4,5 0 0-2,0 0 0 1,3 10 0-1,-3 21 0 1,10 12 0 0,-2 6 0 0,0-2 0-3,4 0 0 3,-1 1 0 0,5-6 0 0,-5-11 0-2,-9-9 0 2,6-13 0 0,-6-4 0 1,-7-5 0-4,10 0 0 3,-7 0 0 1,1 6 0-2,-1-4-345-1,-3 7-1039 3</inkml:trace>
    </iact:actionData>
  </iact:action>
  <iact:action type="add" startTime="14053">
    <iact:property name="dataType"/>
    <iact:actionData xml:id="d1">
      <inkml:trace xmlns:inkml="http://www.w3.org/2003/InkML" xml:id="stk1" contextRef="#ctx0" brushRef="#br1">23233 6067 1006 0,'0'0'390'7,"0"0"-132"1,0 0-62-2,0 0-70 2,0 0-55 0,0 0-71 0,0 0 0-2,0 0 0 2,0 0 0 0,0 0 0 1,0 0 0-4,0 0 0 4,5 0 0-2,27 0 0 1,-5 0 0-2,14-6 0 3,8 1 0-2,-1-1 0-1,19 3 0 2,5 3 0 2,9 0 0-2,3 0 0-1,-4 0 0-1,0 0 0 2,-6 0 0 0,-6 0 0-2,1 3 0 2,-12 0 0 0,-11 0 0 0,-1-1 0 1,-1-2 0-3,2 3 0 1,-2-3 0 1,-14 0 0-2,-1 0 0 1,-9 0 0 2,-15 0 0-2,2 0 0 2,-7 0 0-4,0 0 0 3,0 0 0 0,0 0 0 0,0 0 0-2,0 0 0 2,0 0 0 0,0 0 0 1,0 0 0-4,0 0 0 3,0 0 0 0,0 0 0-1,0 0 0 0,0 0 0 1,0 0 0 1,0 0 0-2,-4 0 0-1,-20-22 0 3,-20-21 0-1,-9-13 0-3,-8-21 0 3,-2-14 0 1,-1-11 0-1,-10-1 0-1,-1-4 0 0,-5-3 0 0,7 3 0 1,1 1 0 1,8 8 0-4,11 14 0 4,16 13 0-2,10 16 0 1,11 8 0-2,6 13 0 2,-1 10 0 1,11 10 0-1,-2 5 0-1,2 6 0 0,0 3 0 0,0-2 0 2,0 2 0-3,0 0 0 2,-2 0 0 0,2 0 0-1,0 0 0-1,0 14 0 2,0 27 0 0,0 20 0-2,0 13 0 2,0 25 0 0,2 19 0 0,14 20 0-1,4 13 0 0,-4 12 0 2,-5 0 0-1,2-8 0-1,-5-17 0 0,0-20 0 1,-8-11 0 0,0-6 0-3,0-5 0 3,0-12 0 2,0-12 0-3,0-15 0 2,-8-21 0-4,8-13 0 4,0-13 0-2,0-3 0 1,0-7 0-3,0 3 0 4,0-3 0-2,0 0 0 2,0 0 0-4,0 0 0 4,13-10 0-2,10-11 0 1,9-8 0-2,-5-10 0 3,11-6 0-2,1-5 0 2,2-10 0-4,2 2 0 4,11-3 0-1,-1 1 0-2,5-2 0 2,11-9 0-1,-6-10 0 2,6-11 0-2,10-4 0 0,-5 0 0 0,-7 15 0 1,-9 19 0 0,-6 20 0-1,-24 15 0 1,3 12 0 0,-13 6 0 1,-8 3 0-5,6 1 0 5,-15 3 0-2,-1 2 0 2,0 0 0-4,0 0 0 3,0 0 0 1,0 0 0-2,0 0 0-1,0 0 0 2,0 0 0 0,0 0 0-1,-20 0 0 0,-34 7 0 2,-14 18 0-2,-27 10 0 0,-7 4 0 0,-17 3 0 1,-8 0 0 1,-21 0 0-2,-3-5 0-1,8-1 0 3,2-2 0-2,11-3 0 2,19-6 0-4,13-3 0 3,9-2 0 0,21-3 0 0,13-3 0-2,23-1 0 2,12-5 0 0,4-6 0-2,16-2 0 2,0 0 0 1,0 0 0-2,0 0 0 1,0 0 0-1,0 0 0 0,0 0 0 1,0 0 0 0,0 0 0-1,0 0 0 1,0 0 0 0,0 0 0 0,0 0 0-3,0 0 0 3,0 0 0 0,0 0 0 1,0 0 0-4,0 0 0 3,0 0 0 0,28 3 0-2,21-3 0 3,10 0 0-1,9 0 0-1,12 0 0 1,17 0 0-1,3 4 0 2,9 0 0-1,4 5 0-1,7 2 0-1,1-3 0 3,-1 0 0-2,-4 1 0 2,-12-3 0-4,-7 3 0 4,-5-4 0-2,-4 1 0 2,-20 0 0-3,-7-6 0 2,-9 1 0 0,-20-1 0-1,-3 0 0 0,-17 0 0 0,0 0 0 0,-11 0 0-1,-1 0 0 2,0 0 0 0,0 0 0 0,0 0 0-2,0 4 0 2,0-4 0 0,0 0 0 0,0 0 0-2,0 0 0 2,0 0 0 0,0 0 0 0,0 0 0-1,0 0 0 0,0 0 0 1,0 0 0 1,0 0 0-4,0 0 0 4,0 0 0-2,0 0 0 1,0 0 0 0,0 0 0-2,0 0 0 3,0 0 0-1,0 0 0-2,0 0 0 2,0-5 0-1,-4-27 0 2,-33-17 0-1,-16-12 0-3,-11-20 0 3,-20-21 0 1,-13-10 0-2,-6-8 0-1,-15-7 0 3,1 0 0-2,10 4 0-1,7 11 0 2,20 9 0 0,15 21 0 0,10 14 0 1,14 8 0-4,5 13 0 3,8 3 0 0,-2 1 0-2,7 9 0 2,2 6 0 1,14 9 0-1,-3 7 0 0,7 4 0-2,3 8 0 1,0-4 0 2,0 4 0-4,0 0 0 3,0 0 0 0,0 0 0 0,0 0 0-2,0 0 0 3,0 0 0-1,0 0 0-1,0 0 0-1,0 26 0 2,0 14 0 0,18 17 0 1,5 20 0-4,-3 22 0 4,3 21 0-1,-3 21 0 0,1 22 0-3,-5 24 0 3,-3 8 0 0,-10 5 0 1,-3-12 0-4,0-19 0 4,0-25 0-2,0-26 0 1,0-26 0 1,0-21 0-4,0-21 0 3,0-19 0 0,0-18 0 1,0-6 0-4,8-7 0 4,13 0 0-2,6 0 0 2,-15-15 0-4,4-13 0 3,-16-10 0 0,0 20 0-2,0-1-803 2</inkml:trace>
    </iact:actionData>
  </iact:action>
  <iact:action type="add" startTime="19573">
    <iact:property name="dataType"/>
    <iact:actionData xml:id="d2">
      <inkml:trace xmlns:inkml="http://www.w3.org/2003/InkML" xml:id="stk2" contextRef="#ctx0" brushRef="#br0">13217 10257 59 0,'0'0'557'7,"0"0"-419"-1,0 0-40 2,0 0 4 0,0 0 26 0,0 0 132-2,0 0 52 2,0-22-76 0,0 22-79 0,0 0-157-2,0 0 0 3,0 3 0-2,0 14 0 1,3 3 0-1,4 4 0 0,9 1 0 2,2 5 0-2,5-6 0-1,6 1 0 2,1 1 0 0,1 0 0 0,-1-7 0-2,8 0 0 2,-2-5 0 0,-5 3 0 2,5-2 0-5,13-2 0 4,-4 4 0-2,1 5 0 2,8 1 0-3,-3 2 0 3,5-2 0-1,5-1 0-1,7 0 0-1,-7-4 0 2,0-1 0 0,-12-7 0 0,9-4 0-3,2 5 0 5,4 4 0-3,5 2 0 1,-1 1 0-2,5 2 0 2,-9 4 0 1,-4-4 0-2,0 2 0-1,-12 0 0 3,8-4 0-2,-4-8 0 1,-2-3 0-3,-7-5 0 4,6 3 0-2,-5 3 0 2,4 4 0-3,8 5 0 1,4-1 0 1,14 5 0 1,-3-1 0-4,6-1 0 4,2 0 0-2,5-3 0 1,-3 1 0-1,-5-4 0 0,1-5 0 2,-14-2 0-1,1-3 0-2,6-3 0 1,-2 1 0 1,7 3 0 0,-1-4 0-2,7 3 0 3,-7-3 0-1,6 0 0 0,-2 0 0-3,-1 0 0 3,7 0 0 0,5 0 0 0,-8 0 0-2,6-3 0 2,1-5 0 1,4-4 0-2,-8 1 0 0,0 2 0 0,-3 1 0 1,-7 2 0 0,6 6 0-2,-8-3 0 3,-4 1 0-2,5-4 0 1,-5-5 0-2,-4-6 0 3,8-6 0-2,-5 1 0 3,4-7 0-5,-2 4 0 3,2 0 0 0,-1 0 0 0,-1 5 0-2,0 0 0 2,-9 3 0-1,4 4 0 3,-3-8 0-5,-4 8 0 2,2-4 0 2,-2 0 0-2,-10 3 0-1,10-3 0 4,0-3 0-4,-1 2 0 3,3-2 0-3,-11 0 0 2,13-5 0 0,-1-1 0 0,-4 1 0-2,2 3 0 2,2 2 0 0,0 0 0 0,-9 0 0-3,6 1 0 4,-1-1 0-2,-8 0 0 2,4-2 0-2,-4 0 0 0,1-2 0 2,-5-1 0-3,-4 3 0 1,1 3 0 1,-5-2 0 0,1-1 0 0,-3-1 0-2,0-1 0 2,5-4 0 0,-12 2 0 0,2 3 0-2,-8 4 0 2,-1 7 0 0,-8 2 0 1,3 2 0-4,1 5 0 2,-11-3 0 1,8 2 0-1,-10 4 0-1,4 0 0 2,3 0 0 0,-10 0 0 0,0 0 0-2,0 0 0 2,0 0 0 0,0 0 0 0,0 0 0-1,0 0 0 1,0 0 0-1,-4 0 0 2,-25 0 0-4,1 0 0 3,-5 0 0 0,-8 0 0 0,1 0 0-2,-4 0 0 2,-11 0 0 1,-1 0 0-2,3 0 0-1,-6 0 0 2,2 0 0 0,1 0 0 1,8 0 0-4,-1 0 0 4,17 0 0-2,0 0 0 2,4 0 0-3,-1 0 0 2,8 0 0-1,2 0 0 2,9 0 0-4,0-2 0 3,7 2 0 1,3 0 0-2,0 0 0-1,0 0 0 2,0 0 0 0,0 0 0 0,0-2 0-2,0-1 0 2,20 3 0 0,16 0 0 1,5 0 0-3,14 0 0 2,3 0 0-1,9 3 0 1,-4 11 0-1,11-1 0 1,-10-1 0-1,3-7 0 2,-6 0 0-3,-5-5 0 2,1 0 0 0,-4 0 0 0,-6 0 0-2,-7 0 0 1,1 0 0 1,-5 0 0 0,-13 3 0-2,0 6 0 3,-5 2 0-2,-5-4 0 2,-6-3 0-4,-1-1 0 4,7 3 0-2,-12 1 0 1,-1 5 0-2,0 5 0 3,0 15 0-2,0 1 0 2,-20 7 0-3,-2-5 0 1,-9 0 0 1,0-2 0 1,-5-2 0-4,-5 0 0 3,5 0 0 1,-5-6 0-1,5-1 0-3,7-6 0 4,-3-1 0-2,12 0 0 2,1-5 0-4,10-4 0 4,7-5 0-1,-1-3 0 0,3 0 0-3,0 0 0 4,0 0 0-2,0 0 0 2,5-3-35-4,19-14-1375 3</inkml:trace>
    </iact:actionData>
  </iact:action>
  <iact:action type="add" startTime="26278">
    <iact:property name="dataType"/>
    <iact:actionData xml:id="d3">
      <inkml:trace xmlns:inkml="http://www.w3.org/2003/InkML" xml:id="stk3" contextRef="#ctx0" brushRef="#br0">20924 10622 1030 0,'-13'40'246'6,"6"-9"-36"2,-10-5-28-2,1 1-60 2,-3 3-36 0,-6 2-10 0,-2 10 12-2,-10 7-81 3,-3 6-7-2,1 4 0 1,-9 5 0-2,-1 7 0 2,-2-4 0 0,-3 7 0 0,2-7 0-2,4-3 0 2,-5-2 0 0,6 0 0 2,-6-3 0-6,8-8 0 4,-2-4 0 0,-5-2 0 0,7-4 0-2,-7 4 0 2,7-1 0 0,-1 6 0 1,-8 4 0-3,-5 5 0 2,2-2 0 0,5-2 0-1,-3-4 0-1,-3-1 0 2,4-5 0 1,5 0 0-1,-8-2 0-3,1-4 0 3,7 0 0 1,-8 1 0-2,-5 2 0-1,-4 0 0 2,-3-3 0 0,2-2 0 0,3-6 0-2,-2 0 0 2,3-6 0 1,3 0 0-2,15-3 0-1,-10-5 0 4,11-2 0-2,3-1 0 0,1-6 0-3,-5 0 0 3,-10-1 0 1,10-3 0-2,-15 2 0-1,4 1 0 2,-5-2 0 0,2-3 0 0,2-2 0-1,-1 0 0 0,5 0 0 2,-7 0 0-2,-10 0 0-1,7 0 0 2,-5 0 0 0,-5 3 0 0,8-3 0-2,-5 0 0 3,1 0 0-1,-5 0 0 1,6-5 0-5,-15-10 0 4,9-2 0 0,-6 7 0 0,12-2 0-1,3 4 0 0,4 0 0 1,13-1 0 0,2-3 0-1,-3 2 0 1,8-2 0 0,11 2 0-1,-8-3 0-1,2 2 0 3,-3 0 0-2,-2 1 0 1,0-2 0-2,-11 4 0 3,3-6 0-2,-13-4 0 2,-2 1 0-3,-6 0 0 1,9-5 0 2,2 2 0-1,-5 0 0-2,6-2 0 1,12 3 0 2,-8-4 0-2,11-2 0 0,2-2 0 1,0-5 0 0,-1 3 0-1,5 2 0 3,3 1 0-5,4 4 0 3,-2 5 0 0,10-3 0-3,-1 0 0 4,3 1 0-2,1-1 0 2,-1-2 0-2,-1-3 0-1,-3-7 0 3,-8 1 0-2,-6-4 0-1,-4 0 0 3,2 5 0-1,-1-2 0 0,5 5 0-2,11-4 0 2,-2-4 0 0,-2-1 0 0,3-2 0-3,-2-2 0 6,2 5 0-5,3 5 0 2,2 4 0-2,1 4 0 2,0 5 0-1,-3 1 0 0,2 4 0 0,4 3 0 0,-2 1 0 1,2 0 0 0,9-1 0-1,-8-1 0 0,8-2 0 2,-8 4 0-1,-7-7 0-3,-9-2 0 3,11 2 0 0,-6-5 0 0,-2 5 0-1,7 1 0 0,-4 2 0 2,3-1 0 0,-8-4 0-4,8-8 0 3,-1-1 0-1,-8-2 0 1,9 5 0-1,-2 6 0 0,5 10 0 1,-6 0 0 0,8 4 0-1,-8 1 0 1,13-3 0 0,0-5 0-1,6-3 0-1,-6-4 0 2,4-7 0 0,-7-3 0 0,0 2 0-2,-7 8 0 2,3 9 0 0,-5 5 0 0,-4 3 0-2,9 0 0 3,12 0 0-2,-5 0 0 3,13 0 0-5,-3 0 0 2,1-2 0 2,-9 2 0-2,4 0 0 0,4 0 0 0,-11 0 0 1,8 0 0 0,-11 0 0-2,14 0 0 2,0 0 0 0,3 0 0 0,0 0 0-2,0-6 0 2,0-3 0 0,0 7 0 0,0 2 0-2,0 0 0 2,0 0 0 0,0 0 0 1,6 0 0-3,17 5 0 1,12 5 0 2,8-8 0-2,3-2 0 0,21 0 0 0,-6 0 0 1,6 0 0 1,-6 0 0-4,2 0 0 3,0 0 0 0,-7 0 0 0,-2 7 0-2,-14 3 0 2,-3 1 0 2,-10-1 0-3,7 2 0-2,-7 0 0 4,-7-5 0-1,-1 3 0 0,2-5 0-2,-6-3 0 1,-6-2 0 1,0 0 0 0,-9 0 0-2,3 0 0 2,-3 0 0 0,0 0 0 1,0 0 0-4,0 0 0 3,0 0 0 0,-16 0 0 0,-28-4 0-1,-17-9 0 0,-11 3 0 2,4-2 0-2,-12 2 0-1,3-3 0 3,-2 6 0-2,2-5 0 2,12 9 0-3,-8 1 0 2,18 0 0-1,-2-6 0 1,14 1 0-1,4-2 0 0,8 3 0 1,8 1 0 0,6 2 0-2,11 0 0 3,-11 3 0-2,14 0 0 1,1 0 0-1,-1 0 0 0,-5 0 0 2,6 0 0-2,-4 0 0 0,2 0 0 1,4 0 0-1,0 3 0 2,0 11 0-3,0 10 0 1,0 6 0 1,4 6 0 0,12 6 0-2,-4 8 0 2,7 7 0 0,1 2 0 0,11 4 0-2,-5-8 0 2,11-7 0 0,5-5 0 0,0-11 0-2,-3 0 0 4,-11-7 0-1,1-5 0-2,-13-5 0-2,-7-8 0 4,-9-5 0-2,0-2 0 0,0 0 0-1,0 0 0 2,0 0 0 0,0 0 0 0,0 0 0-2,0 0 0 2,-8 0-627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5-03T04:54:47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81">
    <iact:property name="dataType"/>
    <iact:actionData xml:id="d0">
      <inkml:trace xmlns:inkml="http://www.w3.org/2003/InkML" xml:id="stk0" contextRef="#ctx0" brushRef="#br0">16035 8372 792 0,'0'0'338'6,"0"0"-78"0,0 0-70 3,0 0-78-1,0 0-32 0,0 0 22-3,16 8 4 4,-12-8-39-1,15 0-67 0,12 0 0-2,12 0 0 1,21 0 0 1,17 0 0 1,19 0 0-4,10 0 0 3,14 0 0 1,0 0 0 0,10 0 0-4,-11-3 0 3,-15-1 0 1,-10 3 0-1,-26-8 0-3,-21 1 0 4,-15-1 0-1,-23 3 0 0,-6 1 0-3,-7-1 0 3,0-5 0 0,-23-6 0-1,-38 0 0-1,-32 9 0 2,-11 8 0 0,-21 0 0 1,-4 6 0-3,6 20 0 2,22-2 0-1,20-1 0 2,14-6 0-3,26 0 0 1,12-12 0 2,25-5 0-2,4 0 0 0,0 0 0 1,45 0 0-1,40 0 0 4,23 0 0-6,13 0 0 3,3-4 0 0,6 4 0-1,-27 0 0 0,-32 0 0 1,-20 0 0 0,-31 0 0 0,-20 0 0-3,0 7 0 3,-49 10 0 0,-40 8 0-1,-28 0 0-1,-8-5 0 2,6-3 0 0,22-7 0 0,29 2 0-1,28-6 0 0,21-2 0 1,19-4 0 1,0 0 0-3,23 0 0 2,38-4 0 1,19-7 0-2,4 4 0-1,8 7 0 2,-21 0 0 0,-13 0 0 0,-10 4 0-2,-25 14 0 3,-21 1 0-2,-2-12 0 1,0-1-565-2</inkml:trace>
    </iact:actionData>
  </iact:action>
  <iact:action type="add" startTime="3984">
    <iact:property name="dataType"/>
    <iact:actionData xml:id="d1">
      <inkml:trace xmlns:inkml="http://www.w3.org/2003/InkML" xml:id="stk1" contextRef="#ctx0" brushRef="#br0">20365 8841 294 0,'0'0'538'9,"0"0"-348"-2,0 0-12 0,20-153 38 0,-20 109-38 0,-30 4-74 1,-27 9-32 0,-20 15-18-2,-43 16-6 3,-25 0-10-1,-49 16-14-1,-25 50-8-1,-19 26-14 3,5 31 0-1,13 24 0-3,30 22-2 6,51 16-12-5,53 17-36 3,40 18 18-1,33 18 30-3,13 2 0 4,18-10 6-1,51-20 32 0,44-23 6-2,48-33-8 2,43-27-24 0,51-44-10 0,32-47 10-2,7-36-6 2,8-61-2 0,-24-88 0 0,-32-56 4-2,-40-51 1 2,-59-27-9 1,-76-19 0-2,-71-9 0-1,-36 2 0 2,-93 8 0 0,-51 33 0-1,-26 55-103 2,-27 65-85-3,130 148-228 2,4 25-698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5-03T04:54:47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95">
    <iact:property name="dataType"/>
    <iact:actionData xml:id="d0">
      <inkml:trace xmlns:inkml="http://www.w3.org/2003/InkML" xml:id="stk0" contextRef="#ctx0" brushRef="#br0">12500 11176 974 0,'0'0'324'8,"0"0"-206"-2,0 0-82 2,0 0 16 0,0 0-28-1,-200-39-24-1,119 39-10 3,-2 0-16-2,9 0-10 1,15 13 8-1,15 0 20 1,19-5 8 0,9-6 4 0,16-2 2-3,0 0 22 3,0 0 72 1,41 0 14-1,29 0-54-3,9 0 54 3,8 0-16 2,-3 8-24-3,-4 6-45-1,-19 1-29 1,-7 0 0 2,-24-2 0-2,-4-2 0 0,-16 2 0 1,-10 4 0 0,0 4 0 0,-27 2 0-2,-43-3 0 1,-12-5 0 2,0-3 0-1,11-1 0-3,22-2 0 4,13 2-33-1,29 0-147 0,7 1-18-1,0-11-178 1,20 9-184-1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5-03T04:54:47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55">
    <iact:property name="dataType"/>
    <iact:actionData xml:id="d0">
      <inkml:trace xmlns:inkml="http://www.w3.org/2003/InkML" xml:id="stk0" contextRef="#ctx0" brushRef="#br0">24996 5912 1584 0,'0'0'334'7,"0"0"-205"0,0 0-129-1,0 0 0 2,0 0 0 0,0 0 0 0,0 0 0-2,158-39 0 2,-78 24 0 0,20-4 0 0,6 3 0 0,13-5 0-1,2 11 0 0,-5 10 0 1,-7 0 0 1,4 0 0-4,-10 19 0 5,-18 6 0-2,-9-3 0-1,-12-4 0-1,-21-10 0 2,-12-2 0 0,-8-3 0 0,-20-3 0-1,-3 0 0 0,0 0 0 0,0 2 0 2,0 1 0-3,0 0 0 1,0 0 0 1,0 0 0 0,0-3 0-2,0 0 0 3,-24 0 0-2,-9 0 0 2,-9 0 0-4,25 0 0 3,-4 0-775 0</inkml:trace>
    </iact:actionData>
  </iact:action>
  <iact:action type="add" startTime="4465">
    <iact:property name="dataType"/>
    <iact:actionData xml:id="d1">
      <inkml:trace xmlns:inkml="http://www.w3.org/2003/InkML" xml:id="stk1" contextRef="#ctx0" brushRef="#br0">29890 5961 7 0,'0'0'1577'6,"0"0"-1299"3,0 0-93-4,0 0-185 4,0 0 0-1,0 0 0-1,211-9 0-1,-122 6 0 3,-1-2 0-2,14 1 0 2,6 4 0-4,-8 0 0 3,-7 12 0 0,0 8 0 0,-22-1 0-2,-12-8 0 2,-9-5 0 1,-13-3 0-2,-13-3 0-1,-6 0 0 4,-13 0 0-3,-1 0 0 3,-4 0 0-6,0 0-1135 3</inkml:trace>
    </iact:actionData>
  </iact:action>
  <iact:action type="add" startTime="7458">
    <iact:property name="dataType"/>
    <iact:actionData xml:id="d2">
      <inkml:trace xmlns:inkml="http://www.w3.org/2003/InkML" xml:id="stk2" contextRef="#ctx0" brushRef="#br0">18973 12570 1664 0,'0'0'374'7,"0"0"-365"-1,0 0-9 2,0 0 0 0,24-166 0 0,-24 57 0-1,0-18 0 0,0-10 0 1,0-13 0 0,0-4 0-2,-16 10 0 2,-5 18 0 0,5 22 0 0,5 25 0-2,-2 23 0 3,13 19 0-2,0 19 0 1,0 9 0-2,0 3 0 2,0 1 0 0,0-1 0 0,33 0 0-2,0 1 0 2,34 3 0 0,13 2 0 0,24-4 0 1,12-2 0-3,-7-2 0 3,-6 2 0-2,-9 0 0 0,-26 4 0 0,-11 2 0 1,-18 0 0 0,-6 0 0-2,-29 0 0 2,-4 36 0-1,0-16 0 1,-13 8-637-2</inkml:trace>
    </iact:actionData>
  </iact:action>
  <iact:action type="add" startTime="7976">
    <iact:property name="dataType"/>
    <iact:actionData xml:id="d3">
      <inkml:trace xmlns:inkml="http://www.w3.org/2003/InkML" xml:id="stk3" contextRef="#ctx0" brushRef="#br0">19114 11802 1618 0,'0'0'429'5,"0"0"-429"4,0 0 0-2,0 0 0 1,164 0 0-2,-100 0 0 2,20 0 0 0,11-2 0 0,-11-10 0-2,-10 4 0 2,-10 3 0 0,-18 5 0 0,-2-4 0-2,-17 4 0 2,0 0 0 0,-27 0 0 0,0 0-183-2</inkml:trace>
    </iact:actionData>
  </iact:action>
  <iact:action type="add" startTime="8328">
    <iact:property name="dataType"/>
    <iact:actionData xml:id="d4">
      <inkml:trace xmlns:inkml="http://www.w3.org/2003/InkML" xml:id="stk4" contextRef="#ctx0" brushRef="#br0">20605 11032 1506 0,'0'0'354'7,"0"0"-172"-1,0 210-177 2,0-108-5 0,-10 19 0 0,-3 14 0-2,10 5 0 2,3 1 0 0,0-7 0 0,0-9 0-2,0-19 0 2,0-18 0 1,0-27 0-2,0-21 0 2,0-17 0-3,3-21 0 1,10-2 0 1,-5-11-319-2,-1-19-375 3</inkml:trace>
    </iact:actionData>
  </iact:action>
  <iact:action type="add" startTime="8659">
    <iact:property name="dataType"/>
    <iact:actionData xml:id="d5">
      <inkml:trace xmlns:inkml="http://www.w3.org/2003/InkML" xml:id="stk5" contextRef="#ctx0" brushRef="#br0">21614 11999 906 0,'0'0'286'6,"0"0"-118"0,0 0-88 2,0 0 40 0,0 0-20 0,0 0-2-2,-111-19-8 2,54 47-4 0,-2 8-4 1,-2 3-51-4,7 9-31 3,11 5 0 0,15 4 0 0,12-1 0-2,16 0 0 2,0-7 0 0,0-12 0 0,44-16 0-2,25-21 0 2,2 0 0 0,9-16 0 0,-15-34 0 0,-8-14 0 0,-8-10 0 0,-21-14 0 0,-8 1 0-1,-4 8 0 0,-13 20 0 1,-3 29 0 0,0 20 0-1,0 10 0-1,0 23 0 1,0 28 0 2,-3 16 0-4,-13 12 0 3,12 3 0 0,-9 2 0 1,8-3 0-3,5-5 0 1,0-12 0 1,0-12 0 1,0-22 0-4,0-16 0 4,0-14-41-1,0 0-457-1,5-19-578 0</inkml:trace>
    </iact:actionData>
  </iact:action>
  <iact:action type="add" startTime="9162">
    <iact:property name="dataType"/>
    <iact:actionData xml:id="d6">
      <inkml:trace xmlns:inkml="http://www.w3.org/2003/InkML" xml:id="stk6" contextRef="#ctx0" brushRef="#br0">22213 10937 982 0,'0'0'440'6,"0"0"-138"1,0 0-116-1,0 0-92 2,23 183-51 0,-23-71-43 0,0 20 0-2,0 15 0 2,0 16 0 0,10 5 0 0,-7-5 0-2,-3-17 0 2,3-16 0 0,-3-26 0 2,2-20 0-5,6-26 0 3,-5-23 0 1,2-22 0-2,2-13 0 0,2-22-509 1</inkml:trace>
    </iact:actionData>
  </iact:action>
  <iact:action type="add" startTime="9418">
    <iact:property name="dataType"/>
    <iact:actionData xml:id="d7">
      <inkml:trace xmlns:inkml="http://www.w3.org/2003/InkML" xml:id="stk7" contextRef="#ctx0" brushRef="#br0">22567 11950 1292 0,'0'0'226'4,"0"0"46"3,0 0-72 1,-224-54-143 0,127 51-57-2,0-6 0 2,0-2-17 0,72 6-337 0,10-4-966-2</inkml:trace>
    </iact:actionData>
  </iact:action>
  <iact:action type="add" startTime="10172">
    <iact:property name="dataType"/>
    <iact:actionData xml:id="d8">
      <inkml:trace xmlns:inkml="http://www.w3.org/2003/InkML" xml:id="stk8" contextRef="#ctx0" brushRef="#br0">24081 11323 818 0,'0'0'820'7,"0"0"-472"1,0 0-287 0,0 0-61-2,0 0 0 3,0 0 0-2,173-27 0 1,-93 44 0-2,1 26 0 2,6 9 0 0,0 20 0 0,-13 6 0-2,0 13 0 2,-27 6 0 0,-7 10 0 0,-24 0 0-2,-16-6 0 5,-16-8 0-6,-64-8 0 3,-29-12 0-2,-31-21 0 2,-7-21 0 0,7-27 0 0,5-4 0-1,32-29 0 0,22-13 0 2,31-3 0-1,43 1 0-3,7-5 0 4,36 4 0-2,35 4 0 1,29 16 0-2,15 18 0 2,5 7 0 2,1 29 0-3,-1 38 0-1,-16 17 0 4,-7 6 0-2,-20-8 0 0,-26-13 0-3,-12-22 0 3,-10-20 0 1,-17-22 0-3,1-5 0 0,3-7 0 1,-16-21-3 1,0 1-659 0</inkml:trace>
    </iact:actionData>
  </iact:action>
  <iact:action type="add" startTime="10684">
    <iact:property name="dataType"/>
    <iact:actionData xml:id="d9">
      <inkml:trace xmlns:inkml="http://www.w3.org/2003/InkML" xml:id="stk9" contextRef="#ctx0" brushRef="#br0">25418 12429 1548 0,'0'0'202'5,"0"0"-40"3,0 0-46 0,14-202-97-2,-14 98-19 2,0-22 0 0,0-15 0 0,0-8 0-2,-10 17 0 2,7 28 0 0,2 38 0-2,1 25 0 2,0 25 0 0,0 7 0 0,0 9 0 0,14 0 0-2,14 0 0 2,11 9 0 0,9 26 0 0,20 17 0-2,-3 10 0 5,12 16 0-6,3 12 0 4,-3 12 0-4,-2 0 0 4,-5 3 0 0,-21-9 0-1,-11-6 0-2,-18-9 0 2,-17-2 0 0,-3 0 0 1,-7-3 0-4,-57-1 0 3,-13-6 0 0,-16-20 0 0,2-14 0-2,-6-22 0 2,0-13 0-1,13 0 0 0,1-20 0 0,67-13 0 2,16-1-1105-1</inkml:trace>
    </iact:actionData>
  </iact:action>
  <iact:action type="add" startTime="11538">
    <iact:property name="dataType"/>
    <iact:actionData xml:id="d10">
      <inkml:trace xmlns:inkml="http://www.w3.org/2003/InkML" xml:id="stk10" contextRef="#ctx0" brushRef="#br0">26952 12407 774 0,'0'0'646'7,"0"0"-480"-1,0 0-8 2,0 0-46 0,0 0-20-2,0 0 2 2,53-65-89 0,-50 37-5 0,-3-17 0-2,2-25 0 2,-2-23 0 0,0-28 0 0,0-19 0 0,0-21 0-2,0 1 0 3,-8 9 0 1,-5 20 0-3,13 20 0-2,0 32 0 4,0 23 0-2,13 23 0 0,10 21 0 0,17 12 0 0,16 0 0 1,2 37 0 1,9 20 0-2,1 14 0 1,2 11 0 2,-14 9 0-3,-12 8 0-2,-14-7 0 3,-14-4 0-1,-16-14 0 1,0-6 0-1,-49-7 0 1,-30-13 0-1,-19-5 0 2,-4-16 0-3,2-13 0 1,8-8 0 2,20-6 0-4,19 0 0 4,30-20 0-2,23-5-161 2,0 0-649-1</inkml:trace>
    </iact:actionData>
  </iact:action>
  <iact:action type="add" startTime="12162">
    <iact:property name="dataType"/>
    <iact:actionData xml:id="d11">
      <inkml:trace xmlns:inkml="http://www.w3.org/2003/InkML" xml:id="stk11" contextRef="#ctx0" brushRef="#br0">27994 11116 1190 0,'0'0'458'6,"0"0"-242"1,0 218-60-1,0-91-129 2,-7 20-27 0,-7 15 0 0,7-6 0-2,6-12 0 2,-2-19 0 0,-7-23 0-1,4-21 0 0,6-24 0 1,0-23 0 0,0-27 0-2,0-7 0 2,0-18-103 0,3-18-435 0,13-4-340 0</inkml:trace>
    </iact:actionData>
  </iact:action>
  <iact:action type="add" startTime="12447">
    <iact:property name="dataType"/>
    <iact:actionData xml:id="d12">
      <inkml:trace xmlns:inkml="http://www.w3.org/2003/InkML" xml:id="stk12" contextRef="#ctx0" brushRef="#br0">28695 11950 792 0,'0'0'562'5,"0"0"-326"2,0 0-64 1,0 0-54-2,0 0-20 2,-159 82-29 0,98-38-69 0,13 0 0 0,9-2 0-2,19 1 0 2,15-2 0 0,5-6 0-2,5-10 0 2,51-14 0 1,8-11 0-2,16 0 0-1,1-28 0 2,-22-17 0 2,-11-9 0-4,-9-2 0 0,-21-8 0 3,-5 2 0-1,-13 4 0 0,0 11 0-1,0 20 0 0,0 15 0 1,-2 12 0 0,-14 4 0-3,3 37 0 4,3 15 0 0,2 11 0-1,0 2 0-2,7-10 0 1,1-4 0 2,0-7 0-1,0-8 0 0,0-15 0-3,0-11 0 4,4-14 0-3,9 0-91 2,-1 0-669-2</inkml:trace>
    </iact:actionData>
  </iact:action>
  <iact:action type="add" startTime="12889">
    <iact:property name="dataType"/>
    <iact:actionData xml:id="d13">
      <inkml:trace xmlns:inkml="http://www.w3.org/2003/InkML" xml:id="stk13" contextRef="#ctx0" brushRef="#br0">29146 12475 1078 0,'0'0'248'6,"0"0"-50"0,0 0-20 2,2-155-82 0,5 79 2-2,9-8-12 2,3-6-26 0,-2 5-55 0,8 7-5-2,4 16 0 2,5 17 0 0,-2 20 0 0,-1 13 0 1,-1 12 0-4,1 8 0 4,8 43 0-2,-4 16 0 1,-1 12 0-2,-12 2 0 4,-12 1 0-4,0-3 0 1,-10-8 0 1,0-14 0-1,0-18 0 1,0-17 0-2,0-17 0 2,0-5 0 0,0 0-603 0,0-27 65-1</inkml:trace>
    </iact:actionData>
  </iact:action>
  <iact:action type="add" startTime="13219">
    <iact:property name="dataType"/>
    <iact:actionData xml:id="d14">
      <inkml:trace xmlns:inkml="http://www.w3.org/2003/InkML" xml:id="stk14" contextRef="#ctx0" brushRef="#br0">29949 12224 1268 0,'0'0'288'4,"0"0"-56"4,173-44-94 0,-124-5-106 0,-13-3-22 0,-8-2-8-2,-5 3-2 2,-7 10-12 0,-16 6-12-2,0 13-32 2,0 14-24 0,-23 8 12 0,-16 0 22-2,-11 30 46 2,5 23 58 0,-1 8 38 0,-3 3-30-2,20 5 46 3,7 0-81 0,22 0-31-3,0-1 0 2,0-12 0-2,39-7 0 2,9-17 0 0,13-15 0-1,11-17 0 0,-4 0 0 1,-36-30-15 1,0 1-857-3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5-03T04:54:47.021"/>
    </inkml:context>
    <inkml:brush xml:id="br0">
      <inkml:brushProperty name="width" value="0.05292" units="cm"/>
      <inkml:brushProperty name="height" value="0.05292" units="cm"/>
    </inkml:brush>
  </inkml:definitions>
  <iact:action type="add" startTime="3566">
    <iact:property name="dataType"/>
    <iact:actionData xml:id="d0">
      <inkml:trace xmlns:inkml="http://www.w3.org/2003/InkML" xml:id="stk0" contextRef="#ctx0" brushRef="#br0">13304 16954 1094 0,'0'0'472'8,"0"0"-170"-1,0 0-123-1,0 0-179 2,0 0 0 0,0 0 0 0,0 0 0-2,34-19 0 2,-34 19 0 0,-13-3 0 0,-28-3 0-2,-3 0 0 2,-12 6 0 0,-8 0 0 0,3 9 0-2,2 19 0 2,2 8 0 0,12 7 0 0,12-4 0-2,10 1 0 2,3-6 0 2,12-2 0-4,5-3 0 0,3-1 0 2,0-3 0 0,12 7 0 0,27-2 0-2,18 1 0 2,4 2 0 0,15 4 0 0,-5 0 0-1,5 11 0 0,-18 5 0 2,-2 0 0-2,-15 0 0-1,-15-8 0 2,-16-2 0 0,-10-8 0 1,-7 0 0-4,-42-1 0 3,-28-11 0 1,-7-10 0-4,-9-13 0 3,4 0 0 1,13-6 0-1,12-21 0 0,20-5 0-2,44 19-313 2,0-1-669-1</inkml:trace>
    </iact:actionData>
  </iact:action>
  <iact:action type="add" startTime="4204">
    <iact:property name="dataType"/>
    <iact:actionData xml:id="d1">
      <inkml:trace xmlns:inkml="http://www.w3.org/2003/InkML" xml:id="stk1" contextRef="#ctx0" brushRef="#br0">13719 17477 906 0,'0'0'600'5,"0"0"-302"3,0 0-172 0,0 0-46 0,7 197-43 0,-7-122-37-2,0 7 0 2,0-4 0 0,0-4 0 0,-1-13 0-2,1-16 0 2,0-20 0 0,0-21 0-2,0-4 0 2,0-12 0 0,0-37 0 0,0-22 0 0,0-17 0-2,1-9 0 4,12-8 0-4,-10 7 0 0,4 12 0 3,6 32 0-2,0 19 0 1,-5 13 0 0,8 14 0-2,1 8 0 2,2 0 0 0,5 0 0 1,0 13 0-4,-1 22 0 3,-6 1 0 0,6 6 0 0,-5 0 0-2,-2 5 0 2,-6-4 0 0,0-4 0 0,-10-5 0-2,0-6 0 2,0-9 0 0,-25-4 0 0,-14-8 0-1,6-7 0 1,-5 0 0-1,-4 0 0 1,18 0-321-2,21-17-231 2,3 2-492 1</inkml:trace>
    </iact:actionData>
  </iact:action>
  <iact:action type="add" startTime="4841">
    <iact:property name="dataType"/>
    <iact:actionData xml:id="d2">
      <inkml:trace xmlns:inkml="http://www.w3.org/2003/InkML" xml:id="stk2" contextRef="#ctx0" brushRef="#br0">14365 16794 996 0,'0'0'394'6,"0"0"-148"2,0 0-58 0,0 0-102 0,39 160 14-1,-31-74-63 0,5 8-37 1,-9 2 0 0,5-7 0-2,-9-2 0 2,0-5 0 0,0-1 0 0,0-16 0-2,0-9 0 2,0-19 0 0,0-12 0 0,0-16 0-2,0-9 0 2,0 0 0 0,4 0 0 0,15-22 0-2,6-15 0 2,-5-3 0 0,0 4 0 0,-1 10 0-2,-6 15 0 2,-1 5 0 0,4 4 0 0,0 2 0-2,4 0 0 2,0 27 0 1,3 13 0-3,-5 11 0 1,2 2 0 1,-13 3 0 3,9 1 0-7,0-13 0 5,-12-6 0-2,1-16 0 3,4-11 0-4,-9-8 0-1,2-3 0 3,-2 0-295 0,0-17-549 0</inkml:trace>
    </iact:actionData>
  </iact:action>
  <iact:action type="add" startTime="5291">
    <iact:property name="dataType"/>
    <iact:actionData xml:id="d3">
      <inkml:trace xmlns:inkml="http://www.w3.org/2003/InkML" xml:id="stk3" contextRef="#ctx0" brushRef="#br0">14987 17696 826 0,'0'0'428'6,"0"0"-172"2,0 0-132 0,0 0-80 0,0 0-28-2,161-154-16 2,-145 124 0 0,-12 3-4-2,-4 5-24 2,0 10-30 0,0 2-128 0,-4 10 84 0,-19 0 10-2,-6 0 92 3,4 13 16-2,-2 21 16 1,-2 11 48-2,10 3 42 2,10-3 2 0,-3-6-2-2,12 1-26 4,0-9 36-4,0 2-33 2,12-9-99-1,13 3 0 2,11-10 0-2,5-9 0 2,2-8 0-2,-2 0 0-1,-1 0 0 2,-1-17 0 0,-2-3-143-1,-33 13-319 0,2-1-442 0</inkml:trace>
    </iact:actionData>
  </iact:action>
  <iact:action type="add" startTime="5675">
    <iact:property name="dataType"/>
    <iact:actionData xml:id="d4">
      <inkml:trace xmlns:inkml="http://www.w3.org/2003/InkML" xml:id="stk4" contextRef="#ctx0" brushRef="#br0">15650 17850 1076 0,'0'0'226'6,"0"0"-6"0,0 0-66 2,0-148-54 0,0 101-26-2,0 0 4 2,0 8 0 0,0 6-37 0,0 8-41-2,17 2 0 2,6 12 0 0,9 2 0 0,-4 4 0-2,9 5 0 2,4 0 0 0,-5 0 0 0,-5 0 0 0,2 17-169-2,-30-3-301 2,-3-3-300 0</inkml:trace>
    </iact:actionData>
  </iact:action>
  <iact:action type="add" startTime="5915">
    <iact:property name="dataType"/>
    <iact:actionData xml:id="d5">
      <inkml:trace xmlns:inkml="http://www.w3.org/2003/InkML" xml:id="stk5" contextRef="#ctx0" brushRef="#br0">16153 17638 1202 0,'0'0'404'4,"0"0"-160"4,0 0-130 0,0 0-56 0,163-12-33-2,-137-6-25 2,-5-4 0 1,-14-3 0-2,0-5-9 1,-7-2-15-2,0 4-20 3,0 2-8-2,-11 12-28-1,-26 9-42 2,-6 5-50 0,-6 0 38 0,4 28 122 0,1 13 12-2,17 8 52 2,8 2 100 0,19 2 20-2,0-2 16 4,0 2-103-3,30 1-85 1,14-10 0 0,9 1 0-2,11-19 0 2,6-9 0 0,-4-17 0-2,-5 0 0 3,-17-12-41-1,-41-12-337-1,-3 3-350-1</inkml:trace>
    </iact:actionData>
  </iact:action>
  <iact:action type="add" startTime="6730">
    <iact:property name="dataType"/>
    <iact:actionData xml:id="d6">
      <inkml:trace xmlns:inkml="http://www.w3.org/2003/InkML" xml:id="stk6" contextRef="#ctx0" brushRef="#br0">12420 17665 416 0,'0'0'1028'7,"0"0"-718"2,0 0-178-2,0 0-52-1,0 0-36 2,0 0-7 0,0 0-37 0,-48 22 0-2,9-19 0 2,3 1 0 0,-2-4 0 0,-2 0 0-2,-4 0 0 2,3-12 0 0,-1-15 0 0,6-5 0-2,-2-5 0 2,11-5 0 0,-5 3 0 0,10-8 0-2,3-5 0 2,-1-5 0 4,0-4 0-8,4-1 0 3,4 0 0 0,-1 3 0 1,-3 7 0 0,6 4 0-2,0 5 0 2,7 5 0 0,2 1 0 1,-2 6 0-3,0-1 0 1,3 14 0 1,0 1 0 0,0 2 0-2,0 7 0 2,0 5 0 0,0 3 0 0,0 0 0 0,0 0 0-2,0 0 0 3,0 0 0-2,0 0 0-1,0-4 0 3,0 4 0-1,0 0 0-1,-4 0 0 0,4 0 0 1,0 0 0-1,0 0 0 1,0 0 0-2,0 0 0 2,0 0 0 1,0 0 0-2,0 0 0-1,0 0 0 2,0-2 0 0,0-6 0 0,0 1 0-1,0 2 0 1,0 1 0 0,0 0 0-1,0 4 0-1,0 0 0 2,0 0 0 1,0 0 0-2,0 0 0-1,0 0 0 2,0 0 0 0,0 0 0 0,0 0 0-2,-6 0 0 2,6 0 0 0,-3 0 0 0,3 0 0-2,-3 0 0 2,-4 0 0 0,-3 0 0 0,7 12 0-2,-10 10 0 2,8 9 0 1,2 18 0-2,-4 6 0-1,7 6 0 2,0-4 0 0,0-6 0 0,0-18 0-2,0-1 0 2,0-10 0 0,0-12 0 0,0-5 0 0,0-1 0-2,0-4 0 2,3 0 0 0,-3-36 0-2,0-18 0 2,0-13 0 0,0-6 0 0,0 0 0-1,0 5 0 0,0 15 0 2,0 11 0-2,0 13 0-1,0 15 0 2,0 6 0 0,0 8 0 0,4 0 0-2,4 0 0 2,21 0 0 0,10 17 0 0,6 15 0-2,8-2 0 2,7 4 0 0,1 4 0 0,-11-1 0-2,10-6 0 2,-15-6 0 0,-9-5 0 0,-3-8 0-1,-25-7 0 0,0 1 0 1,-8-4 0 0,0 5 0-2,0 3 0 2,-10-2-39 0,-6 1-949 0</inkml:trace>
    </iact:actionData>
  </iact:action>
  <iact:action type="add" startTime="9069">
    <iact:property name="dataType"/>
    <iact:actionData xml:id="d7">
      <inkml:trace xmlns:inkml="http://www.w3.org/2003/InkML" xml:id="stk7" contextRef="#ctx0" brushRef="#br0">12200 16943 712 0,'0'0'432'9,"0"0"-138"-2,0 0-98 1,0 0-66-2,0 0-36 2,0 0-36 0,0 0-16 0,33 31-2-2,-33-31-8 3,0 0-15-2,0 0-17 1,0 5 0-2,-1-2 0 3,-36 1 0-2,-2-4 0 1,-4 0 0-2,-2 0 0 2,6-4 0 0,1-16 0 0,-1 7 0-2,5-1 0 2,11 3 0 0,6-8 0 3,-3 9 0-6,14-4 0 1,-4 6 0 3,7 3 0-2,3-2 0-1,0 7 0 2,0 0 0 0,0 0 0 0,0 0 0-2,0 0 0 2,0 0 0 1,0 0 0-2,0 0 0 0,-2 0 0 0,2 3 0 1,-3 25 0 0,0 12 0-2,-1 4 0 2,-5-2 0 0,9 3 0 0,-8-3 0-2,-4-10 0 3,8-13 0-2,-9 4 0 1,10-3 0-2,-4-1 0 2,4 6 0 0,-3 0 0 1,6 2 0-4,0-5 0 4,0-8 0-2,0-5 0 1,0-5 0-2,0-4 0 2,0 0 0 0,0 0 0 0,0-12 0-2,0-15 0 2,0-10 0 0,0 7 0 0,0-14 0-1,0-11 0 0,6-9 0 1,-3 5 0 1,1 0 0-2,-1 7 0 0,-3 17 0 2,0 8 0-1,3 8 0-2,3 8 0 1,-2 9 0 0,-1-2 0 2,0 3 0-4,-3 1 0 3,0 0 0 0,0 0 0 0,0 0 0-2,0 0 0 2,0 0 0 0,0 0 0 0,0 0 0-1,1 0 0 0,15 0 0 1,9 5 0 0,7 3 0-2,5-4 0 2,-6-3 0 1,8-1 0-2,-9 0 0-1,-2 6 0 2,-5-2 0 0,0 0 0 1,-2 2 0-4,-6 1 0 3,1-7 0 0,-11 5 0 0,-5-3 0-1,0 1 0 0,0 0 0 1,0 1 0 0,0-4 0-2,0 2 0 2,0-2 0 0,0 0 0 0,0 0 0-2,0 0 0 2,0 0 0 1,0 0 0-1,-7 0 0-3,-17 0 0 3,-2 0 0 1,19 5-279-2,-6-2-889-1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5-03T04:54:47.021"/>
    </inkml:context>
    <inkml:brush xml:id="br0">
      <inkml:brushProperty name="width" value="0.05292" units="cm"/>
      <inkml:brushProperty name="height" value="0.05292" units="cm"/>
    </inkml:brush>
  </inkml:definitions>
  <iact:action type="add" startTime="4805">
    <iact:property name="dataType"/>
    <iact:actionData xml:id="d0">
      <inkml:trace xmlns:inkml="http://www.w3.org/2003/InkML" xml:id="stk0" contextRef="#ctx0" brushRef="#br0">13809 4398 816 0,'0'0'274'7,"7"0"-110"1,12 0-18 0,1 22-42-2,5 3-10 2,1 12-34-1,11 5 10 2,3 14-4-3,7 14 0 2,10 15-28 0,13 9-8 0,-2 15-8-2,7 0-16 2,3 6 0 0,2 0-4 0,0 3-2-2,-9 0 2 4,6-5 0-4,-12-7 0 2,3-5 0-2,-9-14-2 2,-9-8 6 0,-11-14-4 1,-6-11 6-4,-14-13 2 3,-10-4-8 0,-5-12 12 0,-4-5-4-1,0-11 2 0,0-9-4 1,0 0-5 0,0 0-3-1,0 0-3 1,-12-20 1-1,-24-22 2 2,-20-6 5-4,-5-2-5 4,-3-4 0-2,-8 0 0 1,8 4 0-2,3 6-5 2,17 10-11 0,8 13-2 0,19 11 8-2,14 6 2 2,3 4 8 0,0 0 4 0,0 0 42-2,23 4-39 2,16 18-7 0,3 9 0 1,13 0 0-4,2 6 0 4,-1-4 0-2,2 3 0 1,6-2 0-2,-13-3 0 2,5-2 0 0,-12-11 0 0,-8-1 0-2,-18-7 0 2,-11-10 0 0,-1 0 0 0,-6 0 0-2,0 0 0 2,7 0 0 0,-4-12 0 0,13-21 0-2,1-13 0 2,3-9 0 0,4-13 0-2,-1-6 0 2,-3 4 0 0,5 3 0 0,-9 14 0-2,-3 13 0 2,-13 12 0 0,0 28 0 0,0 0-601 0</inkml:trace>
    </iact:actionData>
  </iact:action>
  <iact:action type="add" startTime="9113">
    <iact:property name="dataType"/>
    <iact:actionData xml:id="d1">
      <inkml:trace xmlns:inkml="http://www.w3.org/2003/InkML" xml:id="stk1" contextRef="#ctx0" brushRef="#br0">18579 7610 310 0,'0'0'1528'5,"0"0"-1319"3,0 0-209 0,0 0 0-1,0 0 0 0,0 0 0 1,0 0 0 0,19-34 0 0,-19-47 0-2,0-24 0 2,0-23 0-1,0-22 0 2,0-16 0-3,4-8 0 2,5-2 0 0,-2 3 0 1,-4 13 0-3,7 17 0 2,-3 29 0 0,14 26 0 1,11 33 0-3,-5 23 0 3,14 17 0-2,-1 15 0 1,13 0 0-3,-3 15 0 3,8 34 0 1,6 15 0-2,6 18 0 0,-7 4 0 1,1 4 0 0,-7 0 0 0,-21 2 0-2,-11-2 0 2,-25-2 0-1,0-7 0 1,-41-5 0-1,-36-8 0 0,-23-15 0 1,-6-15 0 0,-10-11 0-1,9-18 0 0,10-8 0 2,20-1 0-2,24 0 0-1,26 0 0 2,27-16 0 0,0-1-35 0,12 0-629-3</inkml:trace>
    </iact:actionData>
  </iact:action>
  <iact:action type="add" startTime="9719">
    <iact:property name="dataType"/>
    <iact:actionData xml:id="d2">
      <inkml:trace xmlns:inkml="http://www.w3.org/2003/InkML" xml:id="stk2" contextRef="#ctx0" brushRef="#br0">19930 7149 1250 0,'0'0'400'7,"0"0"-200"1,0 0-48 0,0 0-107-2,0 0-45 2,-223 0 0 0,159 64 0 0,0 12 0-2,11 1 0 2,22-2 0 0,14-2 0 0,14-11 0-2,3-11 0 2,10-18 0-1,51-13 0 2,19-16 0-3,14-4 0 2,-10 0 0 3,-4-20 0-5,-21-12 0 0,-18-7 0 2,-24-8 0 1,-17-8 0-2,0-9 0-1,0-12 0 2,-25 3 0-1,-8 3 0 3,6 16 0-5,8 18-3 3,10 36-441 0,9 0-664 0</inkml:trace>
    </iact:actionData>
  </iact:action>
  <iact:action type="add" startTime="10111">
    <iact:property name="dataType"/>
    <iact:actionData xml:id="d3">
      <inkml:trace xmlns:inkml="http://www.w3.org/2003/InkML" xml:id="stk3" contextRef="#ctx0" brushRef="#br0">20901 7112 1080 0,'0'0'466'5,"0"0"-300"3,0 0-28 0,0 0 4 0,0 0-87-2,0 0-55 2,-155 63 0 0,113-38 0-2,4 6 0 2,18-5 0 0,10 4 0 0,10 5 0-2,0 2 0 2,0 6 0 0,27-1 0 0,17-1 0-2,8 0 0 2,-7-8 0 0,-4-2 0 0,-9-2 0 0,-21-1 0-2,-8-4 0 4,-3-1 0-1,-27-3 0-7,-34-9 0 7,-31-8 0-1,1-3 0 0,1 0 0-1,65-9 0 0,7-8-589 2</inkml:trace>
    </iact:actionData>
  </iact:action>
  <iact:action type="add" startTime="10584">
    <iact:property name="dataType"/>
    <iact:actionData xml:id="d4">
      <inkml:trace xmlns:inkml="http://www.w3.org/2003/InkML" xml:id="stk4" contextRef="#ctx0" brushRef="#br0">21527 7322 1116 0,'0'0'554'4,"0"0"-230"3,0 0-271 2,35 186-53-1,-35-141 0-2,0-5 0 2,0-3 0 0,2-9 0 0,1-11 0-2,1-8 0 2,-1-9 0-1,-3 0-793 2</inkml:trace>
    </iact:actionData>
  </iact:action>
  <iact:action type="add" startTime="10765">
    <iact:property name="dataType"/>
    <iact:actionData xml:id="d5">
      <inkml:trace xmlns:inkml="http://www.w3.org/2003/InkML" xml:id="stk5" contextRef="#ctx0" brushRef="#br0">21507 6867 1568 0,'0'0'310'4,"0"0"-141"5,0 0-169-1,-58-145 0-2,48 138 0 2,1 2 0-2,9 5-21 2,0 0-587 0</inkml:trace>
    </iact:actionData>
  </iact:action>
  <iact:action type="add" startTime="10996">
    <iact:property name="dataType"/>
    <iact:actionData xml:id="d6">
      <inkml:trace xmlns:inkml="http://www.w3.org/2003/InkML" xml:id="stk6" contextRef="#ctx0" brushRef="#br0">22196 5945 1382 0,'0'0'388'6,"0"0"-138"0,0 0-223 2,58 200-27 0,-47-87 0 0,-9 5 0-2,5 8 0 2,2 5 0 0,-2 14 0-1,-3 1 0 0,11 0 0 2,-15-6 0-2,4-16 0 1,0-25 0-1,-4-24 0 1,0-27 0-1,0-19 0 1,0-27 0-1,9-2 0 0,-5-17 0 1,-1-19-435 0,7-1-1015-2</inkml:trace>
    </iact:actionData>
  </iact:action>
  <iact:action type="add" startTime="11304">
    <iact:property name="dataType"/>
    <iact:actionData xml:id="d7">
      <inkml:trace xmlns:inkml="http://www.w3.org/2003/InkML" xml:id="stk7" contextRef="#ctx0" brushRef="#br0">22732 6851 1406 0,'0'0'512'4,"0"0"-383"4,0 0-129 0,-222 16 0 0,119 1 0-2,9 4 0 2,17-4 0 0,18-4 0 0,28-4 0-2,14-7 0 2,17-2 0 0,0 0-161 0,23 0-591-2</inkml:trace>
    </iact:actionData>
  </iact:action>
  <iact:action type="add" startTime="11639">
    <iact:property name="dataType"/>
    <iact:actionData xml:id="d8">
      <inkml:trace xmlns:inkml="http://www.w3.org/2003/InkML" xml:id="stk8" contextRef="#ctx0" brushRef="#br0">23052 7272 1634 0,'0'0'413'7,"0"0"-413"0,0 0 0 2,44 180 0-3,-44-143 0 2,1-5 0 0,-1-14 0 0,0-9 0-3,9-9 0 3,-9 0 0 0,0-9-623 0</inkml:trace>
    </iact:actionData>
  </iact:action>
  <iact:action type="add" startTime="11808">
    <iact:property name="dataType"/>
    <iact:actionData xml:id="d9">
      <inkml:trace xmlns:inkml="http://www.w3.org/2003/InkML" xml:id="stk9" contextRef="#ctx0" brushRef="#br0">23057 6727 1450 0,'0'0'442'5,"0"0"-287"1,0 0-155 1,0 0 0 1,0 0 0 1,0 0 0-4,-3-84 0 3,3 84 0 0,0 0-271 0,0 0-403-2</inkml:trace>
    </iact:actionData>
  </iact:action>
  <iact:action type="add" startTime="12031">
    <iact:property name="dataType"/>
    <iact:actionData xml:id="d10">
      <inkml:trace xmlns:inkml="http://www.w3.org/2003/InkML" xml:id="stk10" contextRef="#ctx0" brushRef="#br0">23742 6910 332 0,'0'0'904'5,"0"0"-570"3,0 0-92 0,0 0-32-2,0 0-185 2,-153 163-25 0,112-115 0 0,8 0 0-2,10-1 0 2,21 1 0 0,2-3 0 0,0-3 0-2,28-5 0 2,25-12 0 0,4-18 0 0,-9-7 0-2,4 0 0 2,-22-35 0 0,-8-22 0 0,-13-9 0-2,-9-13 0 2,0-2 0 2,0 9 0-2,-18 20 0-3,2 23 0 5,16 26-51-4,0 3-417 1,0 3-836-1</inkml:trace>
    </iact:actionData>
  </iact:action>
  <iact:action type="add" startTime="12359">
    <iact:property name="dataType"/>
    <iact:actionData xml:id="d11">
      <inkml:trace xmlns:inkml="http://www.w3.org/2003/InkML" xml:id="stk11" contextRef="#ctx0" brushRef="#br0">24110 7585 1168 0,'0'0'478'8,"0"0"-196"-1,31-191-163 1,-19 98-119-2,2 5 0 2,0 16 0 0,13 12 0-1,-1 16 0 0,-2 15 0 1,13 18 0 1,3 11 0-2,15 15 0-2,3 50 0 4,-3 17 0-1,0 12 0 0,-17-8 0-2,-18-5 0 5,-5-19 0-5,-15-18 0 3,0-41 0-4,0-3-593 3</inkml:trace>
    </iact:actionData>
  </iact:action>
  <iact:action type="add" startTime="13185">
    <iact:property name="dataType"/>
    <iact:actionData xml:id="d12">
      <inkml:trace xmlns:inkml="http://www.w3.org/2003/InkML" xml:id="stk12" contextRef="#ctx0" brushRef="#br0">26102 5735 136 0,'0'0'1422'7,"0"0"-1070"-1,0 0-215 2,60 175-137 0,-36-79 0 0,8 23 0-2,-7 24 0 2,2 12 0 0,5 15 0 0,1 1 0-2,-6-8 0 1,-6-13 0 1,-2-19 0 3,-3-30 0-6,-7-27 0 4,4-27 0-2,-10-21 0 1,1-18 0-3,9-8 0 3,6 0 0 0,4-4 0 1,11-36 0-4,-3-17 0 3,6-28 0 0,-1-22 0 0,-6-19 0-2,4-20 0 2,3-6 0 0,5-6 0 0,0 4 0-2,15 11 0 2,-1 13 0 0,-9 32 0 0,1 36 0-2,-15 34 0 2,-10 28 0 0,-5 5 0 0,-18 35-109-1,0 8-1445 3</inkml:trace>
    </iact:actionData>
  </iact:action>
  <iact:action type="add" startTime="13590">
    <iact:property name="dataType"/>
    <iact:actionData xml:id="d13">
      <inkml:trace xmlns:inkml="http://www.w3.org/2003/InkML" xml:id="stk13" contextRef="#ctx0" brushRef="#br0">27202 7003 494 0,'0'0'1090'6,"0"0"-794"2,0 0-129-1,182 37-167 0,-142-37 0 1,-9-3 0 0,-2-28 0 0,-12-6 0-2,-14-1 0 2,-3 4 0 0,0 4 0 0,-13 14 0-2,-31 8 0 2,-14 8 0 0,-8 0 0 0,6 34 0-3,2 24 0 3,16 10 0 1,9 2 0-1,13 9 0 1,17 0 0-3,3-4 0 2,11-2 0 1,33-8 0-4,4-14 0 3,21-7 0 1,-1-13 0-1,9-14 0-2,0-11 0 1,-13-6 0 2,-5-3 0-2,-15-28 0-1,-4-7 0 2,-12-9 0 0,-28 29-163 0,0-3-793-1</inkml:trace>
    </iact:actionData>
  </iact:action>
  <iact:action type="add" startTime="13996">
    <iact:property name="dataType"/>
    <iact:actionData xml:id="d14">
      <inkml:trace xmlns:inkml="http://www.w3.org/2003/InkML" xml:id="stk14" contextRef="#ctx0" brushRef="#br0">28324 7051 164 0,'0'0'1126'6,"0"0"-936"0,0 0-18 1,0 0-152 2,0 0-2-1,0 0 38-2,-50 137 50 2,10-90 22-1,13 2-61 2,9-5-67-2,5 1 0 0,13 2 0 1,0 0 0 0,0-6 0-2,26-1 0 2,15-5 0-1,-9-16 0 2,17-14 0-3,-5-5 0 2,-1-5 0 0,9-46 0 2,-7-23 0-5,-29 30-223 3,-8-4-555 0</inkml:trace>
    </iact:actionData>
  </iact:action>
  <iact:action type="add" startTime="14310">
    <iact:property name="dataType"/>
    <iact:actionData xml:id="d15">
      <inkml:trace xmlns:inkml="http://www.w3.org/2003/InkML" xml:id="stk15" contextRef="#ctx0" brushRef="#br0">28688 5833 1310 0,'0'0'252'6,"0"0"-182"2,0 0 0 0,-20 210 46-3,20-69-20 4,0 14-6-1,8 11-47 0,21 0-43-2,-8 0 0 2,2-3 0 0,-3-11 0-1,1-17 0 2,-14-28 0-2,4-27 0 1,-9-25 0 1,1-25 0-4,1-23 0 2,-4-7-253 1,7-28-639 0</inkml:trace>
    </iact:actionData>
  </iact:action>
  <iact:action type="add" startTime="14543">
    <iact:property name="dataType"/>
    <iact:actionData xml:id="d16">
      <inkml:trace xmlns:inkml="http://www.w3.org/2003/InkML" xml:id="stk16" contextRef="#ctx0" brushRef="#br0">28966 6878 944 0,'0'0'626'5,"0"0"-624"3,0 0 56 0,0 0 72 0,-198-82-66-2,118 73-40 2,0 5-14 0,15 4-10-1,6 0-22 0,5 0-158 1,51 0-296 0,3 4-258-2</inkml:trace>
    </iact:actionData>
  </iact:action>
  <iact:action type="add" startTime="14873">
    <iact:property name="dataType"/>
    <iact:actionData xml:id="d17">
      <inkml:trace xmlns:inkml="http://www.w3.org/2003/InkML" xml:id="stk17" contextRef="#ctx0" brushRef="#br0">29411 7000 1102 0,'0'0'216'5,"0"0"-174"2,0 0 78 2,0 0-28-1,0 0 28-3,0 0-8 4,-150 94-10-1,108-47 10 0,10 5-83-3,3 8-29 4,19-7 0-2,10-1 0 2,0-10 0-3,0-12 0 2,30-8 0 0,22-7 0 0,6-15 0-2,2 0 0 2,0-7 0-1,-13-37 0 4,-9-14 0-7,-17-5 0 4,-16-1 0 0,-5 8 0 0,-3 10-31-2,-18 38-317 2,6 8-422 0</inkml:trace>
    </iact:actionData>
  </iact:action>
  <iact:action type="add" startTime="15180">
    <iact:property name="dataType"/>
    <iact:actionData xml:id="d18">
      <inkml:trace xmlns:inkml="http://www.w3.org/2003/InkML" xml:id="stk18" contextRef="#ctx0" brushRef="#br0">29769 7521 1540 0,'0'0'38'6,"0"0"30"2,0 0 48 0,40-206-12-2,-40 135-36 2,0 18-14 0,0 16 0-2,4 17-49 1,19 10-5 2,8 4 0-1,-1 3 0-2,13 3 0 2,10 0 0-1,2 0-309 2,-32 0-209-3,-3 0 164 1</inkml:trace>
    </iact:actionData>
  </iact:action>
  <iact:action type="add" startTime="15406">
    <iact:property name="dataType"/>
    <iact:actionData xml:id="d19">
      <inkml:trace xmlns:inkml="http://www.w3.org/2003/InkML" xml:id="stk19" contextRef="#ctx0" brushRef="#br0">30700 7057 1552 0,'0'0'26'6,"0"0"-14"0,0 0-6 2,0 0 18 0,0 0 48 0,0 0-32-2,-168 129 16 2,132-95-6 0,12-1 8-1,9-2-6 0,15 0 47 1,0-1-99 0,0 4 0 0,31 3 0-2,-6-1 0 2,5 1 0 0,-1-9 0 0,-8-6 0-2,-14-8 0 2,5-8 0 0,-12-2 0 0,0 3 0-2,0 1 0 2,-15-1 0 0,-30-5 0-2,-19-2 0 1,-24 0-135 2,59 0-175-1,-7 0-678-2</inkml:trace>
    </iact:actionData>
  </iact:action>
  <iact:action type="add" startTime="15893">
    <iact:property name="dataType"/>
    <iact:actionData xml:id="d20">
      <inkml:trace xmlns:inkml="http://www.w3.org/2003/InkML" xml:id="stk20" contextRef="#ctx0" brushRef="#br0">31094 5863 1596 0,'0'0'14'5,"0"0"26"3,-20 167 94 0,7-55-30-1,7 23-62-1,6 11-22 3,0-1-6-1,0-19 2 0,0-24 4-2,10-10-20 2,0-11-6-1,6 7-90 0,-13-72-200 1,2 1-454 0</inkml:trace>
    </iact:actionData>
  </iact:action>
  <iact:action type="add" startTime="16088">
    <iact:property name="dataType"/>
    <iact:actionData xml:id="d21">
      <inkml:trace xmlns:inkml="http://www.w3.org/2003/InkML" xml:id="stk21" contextRef="#ctx0" brushRef="#br0">31202 7677 1496 0,'0'0'52'6,"0"0"82"0,0 0 38 2,0 0-54 1,0 0-86-2,0 0-32 0,53 84-46 0,-53-92-156 1,0-9-386 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3D7F6-0E0A-4AF1-92F8-81A6F8B1D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E10F26-21F1-4B70-8081-DC591BFFE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06B6B-5377-4B15-BE05-14CD78EE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A96AC-4E94-486D-8C0B-84F862BAFBAE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06453-51BB-4314-A8DC-1A9FCD82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5DD38-4DA8-4C76-B7F3-DF8A08D9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5E8C7-5F8A-4A21-85D9-8FE1A2B54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4436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0DEC-CBFB-4F21-800E-3E6A45C8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008162-801D-49FA-9493-201725201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610E9-AE6F-426A-84C2-5972A07A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A96AC-4E94-486D-8C0B-84F862BAFBAE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11B8A-63CA-4249-AC06-2AFC8AE90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419BF-278D-40A7-8E78-6607085F5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5E8C7-5F8A-4A21-85D9-8FE1A2B54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732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67A00-B705-46D7-B681-233DB37F1D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B6E01-0B62-4A5B-BB65-59E4672D3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1E96D-1357-42E0-9E5F-0E2382587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A96AC-4E94-486D-8C0B-84F862BAFBAE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12B3D-0FA0-4D92-AC34-36E0F20C9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FB60A-A8C2-4F6F-80EC-77631CE76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5E8C7-5F8A-4A21-85D9-8FE1A2B54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7663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F73F5-6286-49E3-BA9A-E765F9F92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25FBF-341E-4C8B-B429-B6314058E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0B137-16FB-4B05-8C0B-D33D4CC4B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A96AC-4E94-486D-8C0B-84F862BAFBAE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D9945-A5DC-4694-8519-93EDB2A8C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61A93-3364-4EC9-BAA8-01D779571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5E8C7-5F8A-4A21-85D9-8FE1A2B54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860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3666D-D92F-4550-A70B-B7881CB16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87E11-8386-4E71-9527-90FEE1AF7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A5A3B-DC42-4CC8-A035-2B022A00C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A96AC-4E94-486D-8C0B-84F862BAFBAE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DBD95-D3A8-4133-B530-CD2B17C47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9EC3D-0253-4BB7-9F8A-B48F6A67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5E8C7-5F8A-4A21-85D9-8FE1A2B54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3760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9586-C134-4AB5-981C-54E5239C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C8815-9203-4677-990F-75AA4E8320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E5ED3-1EB8-445D-86A8-B4B96CE0F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03A1F-9B59-41C2-86AA-6F125F124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A96AC-4E94-486D-8C0B-84F862BAFBAE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31313-AA87-4A42-A054-B4A74074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FFF9C-8371-4491-B172-0F797E7AA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5E8C7-5F8A-4A21-85D9-8FE1A2B54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893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61C85-12C4-455F-8822-74038136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24509-D0C0-4E0C-B48C-A3E3D96AA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D3EBA-9CF2-4751-B6CA-C87D610B5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D17B56-6572-4248-91F6-00A0DF69B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027E8-3A8C-4EF9-A311-C718BEDF1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A9449D-B001-4155-8D44-D68EDF6AF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A96AC-4E94-486D-8C0B-84F862BAFBAE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F5929E-7C4F-4844-988D-B17CAD03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A1EF63-6372-4F14-B981-6B5310911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5E8C7-5F8A-4A21-85D9-8FE1A2B54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876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B222-4BAD-4130-96E7-90EB02CC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20224-ADA6-447D-BE4B-DBD254D4E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A96AC-4E94-486D-8C0B-84F862BAFBAE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5D956-2F22-4AA6-9C37-8B830D21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E145D-D7D2-4105-93E1-4E0CBDB9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5E8C7-5F8A-4A21-85D9-8FE1A2B54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3528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D2CA7B-0F28-48A9-9F87-8DE2022B7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A96AC-4E94-486D-8C0B-84F862BAFBAE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7F6BB-6F8D-40BB-B9CB-213C2943E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1EC6C-3A48-4382-8B14-F610564C8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5E8C7-5F8A-4A21-85D9-8FE1A2B54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3364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FE794-39F6-4E4C-B534-BF42F727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7E2C-14A1-4A02-974D-45BBF52FB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E5B78-A697-41C5-853B-A5647EB2A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66B78-484F-4AF5-89A0-91DD3610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A96AC-4E94-486D-8C0B-84F862BAFBAE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34929-0085-44DF-A208-45A47BB00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813FB-8C1B-4583-8A92-EEF8ED5C9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5E8C7-5F8A-4A21-85D9-8FE1A2B54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133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12BE4-1E08-4FA9-8C55-2378D218F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B29943-C269-42FF-88F2-FE5F15828B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D294C-7FF8-49AB-A32D-455B581C7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67BE0-9207-41E0-8D61-4627C1EF2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A96AC-4E94-486D-8C0B-84F862BAFBAE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5CD17-2DF0-41FB-81D0-3A0E6967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D2659-DAA2-46BF-A23E-389D08B9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5E8C7-5F8A-4A21-85D9-8FE1A2B54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2640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B283AF-FAB1-4D03-BBF2-F4F8DF94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D267A-0444-46C3-AB55-77F605FB2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C2F71-C9AF-44EA-B782-756964E8E2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A96AC-4E94-486D-8C0B-84F862BAFBAE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5783E-BE54-4906-900A-3497E855B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2FBD4-EE36-4BF1-B858-76A453D0E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5E8C7-5F8A-4A21-85D9-8FE1A2B54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181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microsoft.com/office/2011/relationships/inkAction" Target="../ink/inkAction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0.png"/><Relationship Id="rId7" Type="http://schemas.microsoft.com/office/2011/relationships/inkAction" Target="../ink/inkAction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9.png"/><Relationship Id="rId4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microsoft.com/office/2011/relationships/inkAction" Target="../ink/inkAction7.xml"/><Relationship Id="rId5" Type="http://schemas.openxmlformats.org/officeDocument/2006/relationships/image" Target="../media/image20.png"/><Relationship Id="rId4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4.png"/><Relationship Id="rId5" Type="http://schemas.microsoft.com/office/2011/relationships/inkAction" Target="../ink/inkAction8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11/relationships/inkAction" Target="../ink/inkAction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6.png"/><Relationship Id="rId5" Type="http://schemas.microsoft.com/office/2011/relationships/inkAction" Target="../ink/inkAction10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microsoft.com/office/2011/relationships/inkAction" Target="../ink/inkAction11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00000009000000000065e72200000000" TargetMode="External"/><Relationship Id="rId3" Type="http://schemas.openxmlformats.org/officeDocument/2006/relationships/image" Target="../media/image24.jpeg"/><Relationship Id="rId7" Type="http://schemas.microsoft.com/office/2017/06/relationships/model3d" Target="../media/model3d2.glb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hyperlink" Target="https://www.remix3d.com/details/000000090000000080b9dc1400000000" TargetMode="External"/><Relationship Id="rId10" Type="http://schemas.microsoft.com/office/2011/relationships/inkAction" Target="../ink/inkAction12.xml"/><Relationship Id="rId4" Type="http://schemas.microsoft.com/office/2017/06/relationships/model3d" Target="../media/model3d1.glb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1/relationships/inkAction" Target="../ink/inkAction13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35.png"/><Relationship Id="rId4" Type="http://schemas.microsoft.com/office/2011/relationships/inkAction" Target="../ink/inkAction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37.png"/><Relationship Id="rId5" Type="http://schemas.microsoft.com/office/2011/relationships/inkAction" Target="../ink/inkAction1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11/relationships/inkAction" Target="../ink/inkAction16.xml"/><Relationship Id="rId3" Type="http://schemas.openxmlformats.org/officeDocument/2006/relationships/image" Target="../media/image24.jpe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46.png"/><Relationship Id="rId5" Type="http://schemas.microsoft.com/office/2011/relationships/inkAction" Target="../ink/inkAction1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microsoft.com/office/2011/relationships/inkAction" Target="../ink/inkAction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55.png"/><Relationship Id="rId5" Type="http://schemas.microsoft.com/office/2011/relationships/inkAction" Target="../ink/inkAction19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1/relationships/inkAction" Target="../ink/inkAction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57.png"/><Relationship Id="rId4" Type="http://schemas.microsoft.com/office/2011/relationships/inkAction" Target="../ink/inkAction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59.png"/><Relationship Id="rId4" Type="http://schemas.microsoft.com/office/2011/relationships/inkAction" Target="../ink/inkAction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1/relationships/inkAction" Target="../ink/inkAction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1/relationships/inkAction" Target="../ink/inkAction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77AF-7D75-43BA-8752-60D8DA940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3950969"/>
            <a:ext cx="9601200" cy="1223645"/>
          </a:xfrm>
        </p:spPr>
        <p:txBody>
          <a:bodyPr>
            <a:normAutofit fontScale="90000"/>
          </a:bodyPr>
          <a:lstStyle/>
          <a:p>
            <a:r>
              <a:rPr lang="en-US" sz="7200" dirty="0">
                <a:solidFill>
                  <a:srgbClr val="C00000"/>
                </a:solidFill>
                <a:latin typeface="+mn-lt"/>
              </a:rPr>
              <a:t>“Why are Derivative Operators Vectors?”</a:t>
            </a:r>
            <a:br>
              <a:rPr lang="en-US" sz="7200" dirty="0">
                <a:solidFill>
                  <a:srgbClr val="C00000"/>
                </a:solidFill>
                <a:latin typeface="+mn-lt"/>
              </a:rPr>
            </a:br>
            <a:r>
              <a:rPr lang="en-US" sz="7200" dirty="0">
                <a:solidFill>
                  <a:srgbClr val="C00000"/>
                </a:solidFill>
                <a:latin typeface="+mn-lt"/>
              </a:rPr>
              <a:t>Discussion</a:t>
            </a:r>
            <a:br>
              <a:rPr lang="en-US" sz="7200" dirty="0">
                <a:solidFill>
                  <a:srgbClr val="C00000"/>
                </a:solidFill>
                <a:latin typeface="+mn-lt"/>
              </a:rPr>
            </a:br>
            <a:endParaRPr lang="en-CA" sz="7200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C6C3BB-2000-471B-A109-B86C06E1485A}"/>
                  </a:ext>
                </a:extLst>
              </p:cNvPr>
              <p:cNvSpPr txBox="1"/>
              <p:nvPr/>
            </p:nvSpPr>
            <p:spPr>
              <a:xfrm>
                <a:off x="8565855" y="3950969"/>
                <a:ext cx="2102145" cy="2538515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4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4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C6C3BB-2000-471B-A109-B86C06E14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855" y="3950969"/>
                <a:ext cx="2102145" cy="2538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06CE1E5-B3C3-456A-A9AA-58216E78639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00080" y="4615560"/>
              <a:ext cx="912600" cy="170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06CE1E5-B3C3-456A-A9AA-58216E7863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0720" y="4606200"/>
                <a:ext cx="931320" cy="189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2447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5"/>
    </mc:Choice>
    <mc:Fallback xmlns="">
      <p:transition spd="slow" advTm="14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01DFA2C5-D957-487B-A697-8AE7EFD2846F}"/>
              </a:ext>
            </a:extLst>
          </p:cNvPr>
          <p:cNvGrpSpPr/>
          <p:nvPr/>
        </p:nvGrpSpPr>
        <p:grpSpPr>
          <a:xfrm>
            <a:off x="-1463188" y="1259738"/>
            <a:ext cx="6322472" cy="6515360"/>
            <a:chOff x="503583" y="503583"/>
            <a:chExt cx="3909391" cy="402866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338F9E4-5577-4B8F-A125-B2A9AFB1A4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400" y="503583"/>
              <a:ext cx="0" cy="40286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5E4EF8-FFC4-448A-B217-03590120A130}"/>
                </a:ext>
              </a:extLst>
            </p:cNvPr>
            <p:cNvCxnSpPr>
              <a:cxnSpLocks/>
            </p:cNvCxnSpPr>
            <p:nvPr/>
          </p:nvCxnSpPr>
          <p:spPr>
            <a:xfrm>
              <a:off x="503583" y="2517913"/>
              <a:ext cx="3909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622E932-9237-41E5-A11C-A906ED3CD5EC}"/>
              </a:ext>
            </a:extLst>
          </p:cNvPr>
          <p:cNvGrpSpPr/>
          <p:nvPr/>
        </p:nvGrpSpPr>
        <p:grpSpPr>
          <a:xfrm>
            <a:off x="-1291731" y="1300258"/>
            <a:ext cx="5914816" cy="6408201"/>
            <a:chOff x="609600" y="528638"/>
            <a:chExt cx="3657324" cy="39624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F2069-1C2C-4496-9C55-DBF5A949D421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C2F4351-256B-4750-8CF5-58F21FE5D135}"/>
                </a:ext>
              </a:extLst>
            </p:cNvPr>
            <p:cNvCxnSpPr>
              <a:cxnSpLocks/>
            </p:cNvCxnSpPr>
            <p:nvPr/>
          </p:nvCxnSpPr>
          <p:spPr>
            <a:xfrm>
              <a:off x="42669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9439FF-7B3A-4191-A329-2EA17408138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E857C0-47AA-40AA-BEED-2B5CCD1CD28E}"/>
                </a:ext>
              </a:extLst>
            </p:cNvPr>
            <p:cNvCxnSpPr>
              <a:cxnSpLocks/>
            </p:cNvCxnSpPr>
            <p:nvPr/>
          </p:nvCxnSpPr>
          <p:spPr>
            <a:xfrm>
              <a:off x="15237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2D9DFE-5768-4276-8DEE-CD332E87F826}"/>
              </a:ext>
            </a:extLst>
          </p:cNvPr>
          <p:cNvGrpSpPr/>
          <p:nvPr/>
        </p:nvGrpSpPr>
        <p:grpSpPr>
          <a:xfrm>
            <a:off x="-1518108" y="1551660"/>
            <a:ext cx="6408201" cy="5914816"/>
            <a:chOff x="469624" y="684088"/>
            <a:chExt cx="3962400" cy="365732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C2947E-AFC3-4AB3-B632-DD77EF986A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3829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01F0790-218E-49D8-A371-5C62EA8B6A4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12971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160215D-A24F-4626-B38D-5776B7BB4D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23602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90FBA30-70CD-4A22-BF5F-9CC78B04A9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14460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/>
              <p:nvPr/>
            </p:nvSpPr>
            <p:spPr>
              <a:xfrm>
                <a:off x="4809835" y="3994474"/>
                <a:ext cx="821707" cy="945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35" y="3994474"/>
                <a:ext cx="821707" cy="9457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/>
              <p:nvPr/>
            </p:nvSpPr>
            <p:spPr>
              <a:xfrm>
                <a:off x="1287194" y="335101"/>
                <a:ext cx="831040" cy="945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94" y="335101"/>
                <a:ext cx="831040" cy="945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F9467F-C2CA-4376-90BA-53C8154878CC}"/>
              </a:ext>
            </a:extLst>
          </p:cNvPr>
          <p:cNvCxnSpPr>
            <a:cxnSpLocks/>
          </p:cNvCxnSpPr>
          <p:nvPr/>
        </p:nvCxnSpPr>
        <p:spPr>
          <a:xfrm flipV="1">
            <a:off x="1665900" y="3022347"/>
            <a:ext cx="1495661" cy="145326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8F4D02E-B9EC-4BAB-A2A7-FE2824CDCDAF}"/>
              </a:ext>
            </a:extLst>
          </p:cNvPr>
          <p:cNvCxnSpPr>
            <a:cxnSpLocks/>
          </p:cNvCxnSpPr>
          <p:nvPr/>
        </p:nvCxnSpPr>
        <p:spPr>
          <a:xfrm flipV="1">
            <a:off x="1679894" y="3030029"/>
            <a:ext cx="1847077" cy="1487390"/>
          </a:xfrm>
          <a:prstGeom prst="straightConnector1">
            <a:avLst/>
          </a:prstGeom>
          <a:ln w="76200">
            <a:solidFill>
              <a:srgbClr val="D17D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0CCAFDB-09B7-4601-A72E-824F5D483D0C}"/>
              </a:ext>
            </a:extLst>
          </p:cNvPr>
          <p:cNvCxnSpPr>
            <a:cxnSpLocks/>
          </p:cNvCxnSpPr>
          <p:nvPr/>
        </p:nvCxnSpPr>
        <p:spPr>
          <a:xfrm flipV="1">
            <a:off x="3144268" y="3030029"/>
            <a:ext cx="1478817" cy="2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5DFEEC-7F78-4D13-96FF-88F52EDFCF4E}"/>
                  </a:ext>
                </a:extLst>
              </p:cNvPr>
              <p:cNvSpPr txBox="1"/>
              <p:nvPr/>
            </p:nvSpPr>
            <p:spPr>
              <a:xfrm>
                <a:off x="5768608" y="1684551"/>
                <a:ext cx="5879751" cy="2126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solidFill>
                                        <a:srgbClr val="D17DD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  <a:p>
                <a:endParaRPr lang="en-US" sz="32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5DFEEC-7F78-4D13-96FF-88F52EDFC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608" y="1684551"/>
                <a:ext cx="5879751" cy="2126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1E0D44-6D46-4FBB-A102-4EA2E8A5A890}"/>
                  </a:ext>
                </a:extLst>
              </p:cNvPr>
              <p:cNvSpPr txBox="1"/>
              <p:nvPr/>
            </p:nvSpPr>
            <p:spPr>
              <a:xfrm>
                <a:off x="1893714" y="3114053"/>
                <a:ext cx="55098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1E0D44-6D46-4FBB-A102-4EA2E8A5A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714" y="3114053"/>
                <a:ext cx="550983" cy="644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E17DD-6D92-49F6-9423-372B8231096F}"/>
                  </a:ext>
                </a:extLst>
              </p:cNvPr>
              <p:cNvSpPr txBox="1"/>
              <p:nvPr/>
            </p:nvSpPr>
            <p:spPr>
              <a:xfrm>
                <a:off x="3325342" y="3467894"/>
                <a:ext cx="742576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2E17DD-6D92-49F6-9423-372B82310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342" y="3467894"/>
                <a:ext cx="742576" cy="644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E344D5-5E4C-4550-84C0-56C8555AD4B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72600" y="2979360"/>
              <a:ext cx="1798200" cy="108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E344D5-5E4C-4550-84C0-56C8555AD4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63240" y="2970000"/>
                <a:ext cx="1816920" cy="110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56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09"/>
    </mc:Choice>
    <mc:Fallback xmlns="">
      <p:transition advTm="7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34A626FC-EC9C-45FE-99DB-B0AE9487D751}"/>
              </a:ext>
            </a:extLst>
          </p:cNvPr>
          <p:cNvGrpSpPr/>
          <p:nvPr/>
        </p:nvGrpSpPr>
        <p:grpSpPr>
          <a:xfrm rot="1968173">
            <a:off x="1483899" y="832855"/>
            <a:ext cx="3346780" cy="5213154"/>
            <a:chOff x="7594600" y="2908300"/>
            <a:chExt cx="1790700" cy="2789306"/>
          </a:xfrm>
        </p:grpSpPr>
        <p:cxnSp>
          <p:nvCxnSpPr>
            <p:cNvPr id="91" name="Connector: Curved 90">
              <a:extLst>
                <a:ext uri="{FF2B5EF4-FFF2-40B4-BE49-F238E27FC236}">
                  <a16:creationId xmlns:a16="http://schemas.microsoft.com/office/drawing/2014/main" id="{082A2D18-AD75-4A19-BB0C-31601D778EDD}"/>
                </a:ext>
              </a:extLst>
            </p:cNvPr>
            <p:cNvCxnSpPr/>
            <p:nvPr/>
          </p:nvCxnSpPr>
          <p:spPr>
            <a:xfrm rot="5400000" flipH="1" flipV="1">
              <a:off x="7095297" y="3407603"/>
              <a:ext cx="2789306" cy="1790700"/>
            </a:xfrm>
            <a:prstGeom prst="curvedConnector3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434E4E8-78E9-4C0E-A333-06EA99D179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4600" y="4785011"/>
              <a:ext cx="73300" cy="152399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FFA4EFC-A896-4C9E-AB56-5B9075C61E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9152" y="3547592"/>
              <a:ext cx="73300" cy="152399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4B4FADE-964E-4625-A547-659D7F4FEFBC}"/>
              </a:ext>
            </a:extLst>
          </p:cNvPr>
          <p:cNvGrpSpPr/>
          <p:nvPr/>
        </p:nvGrpSpPr>
        <p:grpSpPr>
          <a:xfrm>
            <a:off x="640872" y="77829"/>
            <a:ext cx="5709472" cy="5920101"/>
            <a:chOff x="469624" y="-128712"/>
            <a:chExt cx="4495125" cy="4660955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9A567D5-51D7-4F02-A89C-89104CE7906D}"/>
                </a:ext>
              </a:extLst>
            </p:cNvPr>
            <p:cNvGrpSpPr/>
            <p:nvPr/>
          </p:nvGrpSpPr>
          <p:grpSpPr>
            <a:xfrm>
              <a:off x="503583" y="503583"/>
              <a:ext cx="3909391" cy="4028660"/>
              <a:chOff x="503583" y="503583"/>
              <a:chExt cx="3909391" cy="4028660"/>
            </a:xfrm>
          </p:grpSpPr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0FF3D78B-B797-4135-BBFE-4B68C71873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400" y="503583"/>
                <a:ext cx="0" cy="40286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0CCB59BB-C093-4554-A640-FE828E752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583" y="2517913"/>
                <a:ext cx="390939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2002605-4DC1-4EB1-A125-98B1049821BB}"/>
                </a:ext>
              </a:extLst>
            </p:cNvPr>
            <p:cNvGrpSpPr/>
            <p:nvPr/>
          </p:nvGrpSpPr>
          <p:grpSpPr>
            <a:xfrm>
              <a:off x="609600" y="528638"/>
              <a:ext cx="3657324" cy="3962400"/>
              <a:chOff x="609600" y="528638"/>
              <a:chExt cx="3657324" cy="3962400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87AF7713-D7B2-4D59-8101-BDC12AB03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5760128E-11AF-4374-AEED-11383EFCD7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924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E593D28-B26E-4A76-972D-75FC77C830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299ABE67-0E89-4F92-AF24-5BA5917125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3724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93D97558-D8D3-4FB4-B7E3-839D7601DFC9}"/>
                </a:ext>
              </a:extLst>
            </p:cNvPr>
            <p:cNvGrpSpPr/>
            <p:nvPr/>
          </p:nvGrpSpPr>
          <p:grpSpPr>
            <a:xfrm>
              <a:off x="469624" y="684088"/>
              <a:ext cx="3962400" cy="3657324"/>
              <a:chOff x="469624" y="684088"/>
              <a:chExt cx="3962400" cy="3657324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0FEC4AA-14C2-4B28-BC82-F653F15841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38298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C617724-122F-48E2-B42E-AAAD9F0EE6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1297112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2863F539-76DC-4EB4-8807-55FC79B896E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2360212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DDA546B9-4884-4436-920A-33EE18DB616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144608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A29C4D7E-114E-4ADF-BF20-B37A8DBD0F22}"/>
                    </a:ext>
                  </a:extLst>
                </p:cNvPr>
                <p:cNvSpPr txBox="1"/>
                <p:nvPr/>
              </p:nvSpPr>
              <p:spPr>
                <a:xfrm>
                  <a:off x="4501724" y="2208482"/>
                  <a:ext cx="463025" cy="5573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A29C4D7E-114E-4ADF-BF20-B37A8DBD0F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1724" y="2208482"/>
                  <a:ext cx="463025" cy="5573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88FC43C-3B1D-4751-A947-8E3D44C3DBE7}"/>
                    </a:ext>
                  </a:extLst>
                </p:cNvPr>
                <p:cNvSpPr txBox="1"/>
                <p:nvPr/>
              </p:nvSpPr>
              <p:spPr>
                <a:xfrm>
                  <a:off x="2229886" y="-128712"/>
                  <a:ext cx="469083" cy="5573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88FC43C-3B1D-4751-A947-8E3D44C3D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9886" y="-128712"/>
                  <a:ext cx="469083" cy="5573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88E1C86-FE37-47F4-A664-961B3758CA57}"/>
              </a:ext>
            </a:extLst>
          </p:cNvPr>
          <p:cNvCxnSpPr>
            <a:cxnSpLocks/>
          </p:cNvCxnSpPr>
          <p:nvPr/>
        </p:nvCxnSpPr>
        <p:spPr>
          <a:xfrm flipV="1">
            <a:off x="3131521" y="3127693"/>
            <a:ext cx="1917551" cy="32546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4978CB6-C2C0-4333-A595-E9A5E652EF08}"/>
              </a:ext>
            </a:extLst>
          </p:cNvPr>
          <p:cNvCxnSpPr>
            <a:cxnSpLocks/>
          </p:cNvCxnSpPr>
          <p:nvPr/>
        </p:nvCxnSpPr>
        <p:spPr>
          <a:xfrm flipV="1">
            <a:off x="3134469" y="2218493"/>
            <a:ext cx="2841485" cy="1214383"/>
          </a:xfrm>
          <a:prstGeom prst="straightConnector1">
            <a:avLst/>
          </a:prstGeom>
          <a:ln w="76200">
            <a:solidFill>
              <a:srgbClr val="D17D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C06C016-1C7C-440B-B4BA-9D0CB6A27291}"/>
                  </a:ext>
                </a:extLst>
              </p:cNvPr>
              <p:cNvSpPr txBox="1"/>
              <p:nvPr/>
            </p:nvSpPr>
            <p:spPr>
              <a:xfrm>
                <a:off x="3747561" y="3437407"/>
                <a:ext cx="1111010" cy="644664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C06C016-1C7C-440B-B4BA-9D0CB6A27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561" y="3437407"/>
                <a:ext cx="1111010" cy="644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0C6007E-F09E-4650-A1D7-B1D561D89811}"/>
                  </a:ext>
                </a:extLst>
              </p:cNvPr>
              <p:cNvSpPr txBox="1"/>
              <p:nvPr/>
            </p:nvSpPr>
            <p:spPr>
              <a:xfrm>
                <a:off x="3457477" y="1848012"/>
                <a:ext cx="1834926" cy="644664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0C6007E-F09E-4650-A1D7-B1D561D89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477" y="1848012"/>
                <a:ext cx="1834926" cy="644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2375AA8-ED2E-4F8B-A2FF-2008091FFF78}"/>
              </a:ext>
            </a:extLst>
          </p:cNvPr>
          <p:cNvCxnSpPr>
            <a:cxnSpLocks/>
          </p:cNvCxnSpPr>
          <p:nvPr/>
        </p:nvCxnSpPr>
        <p:spPr>
          <a:xfrm flipV="1">
            <a:off x="5002264" y="2264720"/>
            <a:ext cx="942129" cy="88930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6949442-234B-413A-A709-48AF518398E1}"/>
              </a:ext>
            </a:extLst>
          </p:cNvPr>
          <p:cNvSpPr/>
          <p:nvPr/>
        </p:nvSpPr>
        <p:spPr>
          <a:xfrm>
            <a:off x="7104185" y="785715"/>
            <a:ext cx="4749191" cy="170696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EA5B98B-3817-4C3F-9687-EE10B67DE5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90480" y="4009320"/>
              <a:ext cx="224280" cy="107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EA5B98B-3817-4C3F-9687-EE10B67DE5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1120" y="3999960"/>
                <a:ext cx="243000" cy="126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3382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03"/>
    </mc:Choice>
    <mc:Fallback xmlns="">
      <p:transition spd="slow" advTm="13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34A626FC-EC9C-45FE-99DB-B0AE9487D751}"/>
              </a:ext>
            </a:extLst>
          </p:cNvPr>
          <p:cNvGrpSpPr/>
          <p:nvPr/>
        </p:nvGrpSpPr>
        <p:grpSpPr>
          <a:xfrm rot="1968173">
            <a:off x="1483899" y="832855"/>
            <a:ext cx="3346780" cy="5213154"/>
            <a:chOff x="7594600" y="2908300"/>
            <a:chExt cx="1790700" cy="2789306"/>
          </a:xfrm>
        </p:grpSpPr>
        <p:cxnSp>
          <p:nvCxnSpPr>
            <p:cNvPr id="91" name="Connector: Curved 90">
              <a:extLst>
                <a:ext uri="{FF2B5EF4-FFF2-40B4-BE49-F238E27FC236}">
                  <a16:creationId xmlns:a16="http://schemas.microsoft.com/office/drawing/2014/main" id="{082A2D18-AD75-4A19-BB0C-31601D778EDD}"/>
                </a:ext>
              </a:extLst>
            </p:cNvPr>
            <p:cNvCxnSpPr/>
            <p:nvPr/>
          </p:nvCxnSpPr>
          <p:spPr>
            <a:xfrm rot="5400000" flipH="1" flipV="1">
              <a:off x="7095297" y="3407603"/>
              <a:ext cx="2789306" cy="1790700"/>
            </a:xfrm>
            <a:prstGeom prst="curvedConnector3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434E4E8-78E9-4C0E-A333-06EA99D179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4600" y="4785011"/>
              <a:ext cx="73300" cy="152399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FFA4EFC-A896-4C9E-AB56-5B9075C61E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9152" y="3547592"/>
              <a:ext cx="73300" cy="152399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4B4FADE-964E-4625-A547-659D7F4FEFBC}"/>
              </a:ext>
            </a:extLst>
          </p:cNvPr>
          <p:cNvGrpSpPr/>
          <p:nvPr/>
        </p:nvGrpSpPr>
        <p:grpSpPr>
          <a:xfrm>
            <a:off x="640872" y="77829"/>
            <a:ext cx="5032833" cy="5920101"/>
            <a:chOff x="469624" y="-128712"/>
            <a:chExt cx="3962400" cy="4660955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9A567D5-51D7-4F02-A89C-89104CE7906D}"/>
                </a:ext>
              </a:extLst>
            </p:cNvPr>
            <p:cNvGrpSpPr/>
            <p:nvPr/>
          </p:nvGrpSpPr>
          <p:grpSpPr>
            <a:xfrm>
              <a:off x="503583" y="503583"/>
              <a:ext cx="3909391" cy="4028660"/>
              <a:chOff x="503583" y="503583"/>
              <a:chExt cx="3909391" cy="4028660"/>
            </a:xfrm>
          </p:grpSpPr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0FF3D78B-B797-4135-BBFE-4B68C71873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400" y="503583"/>
                <a:ext cx="0" cy="40286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0CCB59BB-C093-4554-A640-FE828E752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583" y="2517913"/>
                <a:ext cx="390939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2002605-4DC1-4EB1-A125-98B1049821BB}"/>
                </a:ext>
              </a:extLst>
            </p:cNvPr>
            <p:cNvGrpSpPr/>
            <p:nvPr/>
          </p:nvGrpSpPr>
          <p:grpSpPr>
            <a:xfrm>
              <a:off x="609600" y="528638"/>
              <a:ext cx="3657324" cy="3962400"/>
              <a:chOff x="609600" y="528638"/>
              <a:chExt cx="3657324" cy="3962400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87AF7713-D7B2-4D59-8101-BDC12AB03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5760128E-11AF-4374-AEED-11383EFCD7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924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E593D28-B26E-4A76-972D-75FC77C830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299ABE67-0E89-4F92-AF24-5BA5917125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3724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93D97558-D8D3-4FB4-B7E3-839D7601DFC9}"/>
                </a:ext>
              </a:extLst>
            </p:cNvPr>
            <p:cNvGrpSpPr/>
            <p:nvPr/>
          </p:nvGrpSpPr>
          <p:grpSpPr>
            <a:xfrm>
              <a:off x="469624" y="684088"/>
              <a:ext cx="3962400" cy="3657324"/>
              <a:chOff x="469624" y="684088"/>
              <a:chExt cx="3962400" cy="3657324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0FEC4AA-14C2-4B28-BC82-F653F15841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38298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C617724-122F-48E2-B42E-AAAD9F0EE6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1297112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2863F539-76DC-4EB4-8807-55FC79B896E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2360212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DDA546B9-4884-4436-920A-33EE18DB616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144608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88FC43C-3B1D-4751-A947-8E3D44C3DBE7}"/>
                    </a:ext>
                  </a:extLst>
                </p:cNvPr>
                <p:cNvSpPr txBox="1"/>
                <p:nvPr/>
              </p:nvSpPr>
              <p:spPr>
                <a:xfrm>
                  <a:off x="2229886" y="-128712"/>
                  <a:ext cx="469083" cy="5573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88FC43C-3B1D-4751-A947-8E3D44C3D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9886" y="-128712"/>
                  <a:ext cx="469083" cy="5573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88E1C86-FE37-47F4-A664-961B3758CA57}"/>
              </a:ext>
            </a:extLst>
          </p:cNvPr>
          <p:cNvCxnSpPr>
            <a:cxnSpLocks/>
          </p:cNvCxnSpPr>
          <p:nvPr/>
        </p:nvCxnSpPr>
        <p:spPr>
          <a:xfrm flipV="1">
            <a:off x="3131521" y="3127693"/>
            <a:ext cx="1917551" cy="32546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4978CB6-C2C0-4333-A595-E9A5E652EF08}"/>
              </a:ext>
            </a:extLst>
          </p:cNvPr>
          <p:cNvCxnSpPr>
            <a:cxnSpLocks/>
          </p:cNvCxnSpPr>
          <p:nvPr/>
        </p:nvCxnSpPr>
        <p:spPr>
          <a:xfrm flipV="1">
            <a:off x="3134469" y="2218493"/>
            <a:ext cx="2841485" cy="1214383"/>
          </a:xfrm>
          <a:prstGeom prst="straightConnector1">
            <a:avLst/>
          </a:prstGeom>
          <a:ln w="76200">
            <a:solidFill>
              <a:srgbClr val="D17D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2375AA8-ED2E-4F8B-A2FF-2008091FFF78}"/>
              </a:ext>
            </a:extLst>
          </p:cNvPr>
          <p:cNvCxnSpPr>
            <a:cxnSpLocks/>
          </p:cNvCxnSpPr>
          <p:nvPr/>
        </p:nvCxnSpPr>
        <p:spPr>
          <a:xfrm flipV="1">
            <a:off x="5002264" y="2264720"/>
            <a:ext cx="942129" cy="889305"/>
          </a:xfrm>
          <a:prstGeom prst="straightConnector1">
            <a:avLst/>
          </a:prstGeom>
          <a:ln w="76200">
            <a:solidFill>
              <a:srgbClr val="FFE5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3604E9-38CA-4F33-94FF-DA574F763B7A}"/>
                  </a:ext>
                </a:extLst>
              </p:cNvPr>
              <p:cNvSpPr txBox="1"/>
              <p:nvPr/>
            </p:nvSpPr>
            <p:spPr>
              <a:xfrm>
                <a:off x="5762234" y="3046410"/>
                <a:ext cx="58811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0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3604E9-38CA-4F33-94FF-DA574F763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234" y="3046410"/>
                <a:ext cx="58811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2044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7"/>
    </mc:Choice>
    <mc:Fallback xmlns="">
      <p:transition spd="slow" advTm="107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34A626FC-EC9C-45FE-99DB-B0AE9487D751}"/>
              </a:ext>
            </a:extLst>
          </p:cNvPr>
          <p:cNvGrpSpPr/>
          <p:nvPr/>
        </p:nvGrpSpPr>
        <p:grpSpPr>
          <a:xfrm rot="1968173">
            <a:off x="1483899" y="832855"/>
            <a:ext cx="3346780" cy="5213154"/>
            <a:chOff x="7594600" y="2908300"/>
            <a:chExt cx="1790700" cy="2789306"/>
          </a:xfrm>
        </p:grpSpPr>
        <p:cxnSp>
          <p:nvCxnSpPr>
            <p:cNvPr id="91" name="Connector: Curved 90">
              <a:extLst>
                <a:ext uri="{FF2B5EF4-FFF2-40B4-BE49-F238E27FC236}">
                  <a16:creationId xmlns:a16="http://schemas.microsoft.com/office/drawing/2014/main" id="{082A2D18-AD75-4A19-BB0C-31601D778EDD}"/>
                </a:ext>
              </a:extLst>
            </p:cNvPr>
            <p:cNvCxnSpPr/>
            <p:nvPr/>
          </p:nvCxnSpPr>
          <p:spPr>
            <a:xfrm rot="5400000" flipH="1" flipV="1">
              <a:off x="7095297" y="3407603"/>
              <a:ext cx="2789306" cy="1790700"/>
            </a:xfrm>
            <a:prstGeom prst="curvedConnector3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434E4E8-78E9-4C0E-A333-06EA99D179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4600" y="4785011"/>
              <a:ext cx="73300" cy="152399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FFA4EFC-A896-4C9E-AB56-5B9075C61E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9152" y="3547592"/>
              <a:ext cx="73300" cy="152399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4B4FADE-964E-4625-A547-659D7F4FEFBC}"/>
              </a:ext>
            </a:extLst>
          </p:cNvPr>
          <p:cNvGrpSpPr/>
          <p:nvPr/>
        </p:nvGrpSpPr>
        <p:grpSpPr>
          <a:xfrm>
            <a:off x="640872" y="77829"/>
            <a:ext cx="5709472" cy="5920101"/>
            <a:chOff x="469624" y="-128712"/>
            <a:chExt cx="4495125" cy="4660955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9A567D5-51D7-4F02-A89C-89104CE7906D}"/>
                </a:ext>
              </a:extLst>
            </p:cNvPr>
            <p:cNvGrpSpPr/>
            <p:nvPr/>
          </p:nvGrpSpPr>
          <p:grpSpPr>
            <a:xfrm>
              <a:off x="503583" y="503583"/>
              <a:ext cx="3909391" cy="4028660"/>
              <a:chOff x="503583" y="503583"/>
              <a:chExt cx="3909391" cy="4028660"/>
            </a:xfrm>
          </p:grpSpPr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0FF3D78B-B797-4135-BBFE-4B68C71873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400" y="503583"/>
                <a:ext cx="0" cy="40286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0CCB59BB-C093-4554-A640-FE828E752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583" y="2517913"/>
                <a:ext cx="390939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2002605-4DC1-4EB1-A125-98B1049821BB}"/>
                </a:ext>
              </a:extLst>
            </p:cNvPr>
            <p:cNvGrpSpPr/>
            <p:nvPr/>
          </p:nvGrpSpPr>
          <p:grpSpPr>
            <a:xfrm>
              <a:off x="609600" y="528638"/>
              <a:ext cx="3657324" cy="3962400"/>
              <a:chOff x="609600" y="528638"/>
              <a:chExt cx="3657324" cy="3962400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87AF7713-D7B2-4D59-8101-BDC12AB03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5760128E-11AF-4374-AEED-11383EFCD7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924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E593D28-B26E-4A76-972D-75FC77C830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299ABE67-0E89-4F92-AF24-5BA5917125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3724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93D97558-D8D3-4FB4-B7E3-839D7601DFC9}"/>
                </a:ext>
              </a:extLst>
            </p:cNvPr>
            <p:cNvGrpSpPr/>
            <p:nvPr/>
          </p:nvGrpSpPr>
          <p:grpSpPr>
            <a:xfrm>
              <a:off x="469624" y="684088"/>
              <a:ext cx="3962400" cy="3657324"/>
              <a:chOff x="469624" y="684088"/>
              <a:chExt cx="3962400" cy="3657324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0FEC4AA-14C2-4B28-BC82-F653F15841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38298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C617724-122F-48E2-B42E-AAAD9F0EE6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1297112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2863F539-76DC-4EB4-8807-55FC79B896E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2360212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DDA546B9-4884-4436-920A-33EE18DB616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144608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A29C4D7E-114E-4ADF-BF20-B37A8DBD0F22}"/>
                    </a:ext>
                  </a:extLst>
                </p:cNvPr>
                <p:cNvSpPr txBox="1"/>
                <p:nvPr/>
              </p:nvSpPr>
              <p:spPr>
                <a:xfrm>
                  <a:off x="4501724" y="2208482"/>
                  <a:ext cx="463025" cy="5573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A29C4D7E-114E-4ADF-BF20-B37A8DBD0F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1724" y="2208482"/>
                  <a:ext cx="463025" cy="55732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88FC43C-3B1D-4751-A947-8E3D44C3DBE7}"/>
                    </a:ext>
                  </a:extLst>
                </p:cNvPr>
                <p:cNvSpPr txBox="1"/>
                <p:nvPr/>
              </p:nvSpPr>
              <p:spPr>
                <a:xfrm>
                  <a:off x="2229886" y="-128712"/>
                  <a:ext cx="469083" cy="5573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88FC43C-3B1D-4751-A947-8E3D44C3D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9886" y="-128712"/>
                  <a:ext cx="469083" cy="5573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88E1C86-FE37-47F4-A664-961B3758CA57}"/>
              </a:ext>
            </a:extLst>
          </p:cNvPr>
          <p:cNvCxnSpPr>
            <a:cxnSpLocks/>
          </p:cNvCxnSpPr>
          <p:nvPr/>
        </p:nvCxnSpPr>
        <p:spPr>
          <a:xfrm flipV="1">
            <a:off x="3131521" y="3127693"/>
            <a:ext cx="1917551" cy="32546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4978CB6-C2C0-4333-A595-E9A5E652EF08}"/>
              </a:ext>
            </a:extLst>
          </p:cNvPr>
          <p:cNvCxnSpPr>
            <a:cxnSpLocks/>
          </p:cNvCxnSpPr>
          <p:nvPr/>
        </p:nvCxnSpPr>
        <p:spPr>
          <a:xfrm flipV="1">
            <a:off x="3134469" y="2970878"/>
            <a:ext cx="2085231" cy="461999"/>
          </a:xfrm>
          <a:prstGeom prst="straightConnector1">
            <a:avLst/>
          </a:prstGeom>
          <a:ln w="76200">
            <a:solidFill>
              <a:srgbClr val="D17D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2375AA8-ED2E-4F8B-A2FF-2008091FFF78}"/>
              </a:ext>
            </a:extLst>
          </p:cNvPr>
          <p:cNvCxnSpPr>
            <a:cxnSpLocks/>
          </p:cNvCxnSpPr>
          <p:nvPr/>
        </p:nvCxnSpPr>
        <p:spPr>
          <a:xfrm flipV="1">
            <a:off x="5002264" y="2465536"/>
            <a:ext cx="1046424" cy="688491"/>
          </a:xfrm>
          <a:prstGeom prst="straightConnector1">
            <a:avLst/>
          </a:prstGeom>
          <a:ln w="76200">
            <a:solidFill>
              <a:srgbClr val="FFE5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213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98">
        <p159:morph option="byObject"/>
      </p:transition>
    </mc:Choice>
    <mc:Fallback xmlns="">
      <p:transition spd="slow" advTm="1398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34A626FC-EC9C-45FE-99DB-B0AE9487D751}"/>
              </a:ext>
            </a:extLst>
          </p:cNvPr>
          <p:cNvGrpSpPr/>
          <p:nvPr/>
        </p:nvGrpSpPr>
        <p:grpSpPr>
          <a:xfrm rot="1968173">
            <a:off x="1483899" y="832855"/>
            <a:ext cx="3346780" cy="5213154"/>
            <a:chOff x="7594600" y="2908300"/>
            <a:chExt cx="1790700" cy="2789306"/>
          </a:xfrm>
        </p:grpSpPr>
        <p:cxnSp>
          <p:nvCxnSpPr>
            <p:cNvPr id="91" name="Connector: Curved 90">
              <a:extLst>
                <a:ext uri="{FF2B5EF4-FFF2-40B4-BE49-F238E27FC236}">
                  <a16:creationId xmlns:a16="http://schemas.microsoft.com/office/drawing/2014/main" id="{082A2D18-AD75-4A19-BB0C-31601D778EDD}"/>
                </a:ext>
              </a:extLst>
            </p:cNvPr>
            <p:cNvCxnSpPr/>
            <p:nvPr/>
          </p:nvCxnSpPr>
          <p:spPr>
            <a:xfrm rot="5400000" flipH="1" flipV="1">
              <a:off x="7095297" y="3407603"/>
              <a:ext cx="2789306" cy="1790700"/>
            </a:xfrm>
            <a:prstGeom prst="curvedConnector3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434E4E8-78E9-4C0E-A333-06EA99D179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4600" y="4785011"/>
              <a:ext cx="73300" cy="152399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FFA4EFC-A896-4C9E-AB56-5B9075C61E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9152" y="3547592"/>
              <a:ext cx="73300" cy="152399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4B4FADE-964E-4625-A547-659D7F4FEFBC}"/>
              </a:ext>
            </a:extLst>
          </p:cNvPr>
          <p:cNvGrpSpPr/>
          <p:nvPr/>
        </p:nvGrpSpPr>
        <p:grpSpPr>
          <a:xfrm>
            <a:off x="640872" y="77829"/>
            <a:ext cx="5709472" cy="5920101"/>
            <a:chOff x="469624" y="-128712"/>
            <a:chExt cx="4495125" cy="4660955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9A567D5-51D7-4F02-A89C-89104CE7906D}"/>
                </a:ext>
              </a:extLst>
            </p:cNvPr>
            <p:cNvGrpSpPr/>
            <p:nvPr/>
          </p:nvGrpSpPr>
          <p:grpSpPr>
            <a:xfrm>
              <a:off x="503583" y="503583"/>
              <a:ext cx="3909391" cy="4028660"/>
              <a:chOff x="503583" y="503583"/>
              <a:chExt cx="3909391" cy="4028660"/>
            </a:xfrm>
          </p:grpSpPr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0FF3D78B-B797-4135-BBFE-4B68C71873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400" y="503583"/>
                <a:ext cx="0" cy="40286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0CCB59BB-C093-4554-A640-FE828E752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583" y="2517913"/>
                <a:ext cx="390939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2002605-4DC1-4EB1-A125-98B1049821BB}"/>
                </a:ext>
              </a:extLst>
            </p:cNvPr>
            <p:cNvGrpSpPr/>
            <p:nvPr/>
          </p:nvGrpSpPr>
          <p:grpSpPr>
            <a:xfrm>
              <a:off x="609600" y="528638"/>
              <a:ext cx="3657324" cy="3962400"/>
              <a:chOff x="609600" y="528638"/>
              <a:chExt cx="3657324" cy="3962400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87AF7713-D7B2-4D59-8101-BDC12AB03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5760128E-11AF-4374-AEED-11383EFCD7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924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E593D28-B26E-4A76-972D-75FC77C830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299ABE67-0E89-4F92-AF24-5BA5917125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3724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93D97558-D8D3-4FB4-B7E3-839D7601DFC9}"/>
                </a:ext>
              </a:extLst>
            </p:cNvPr>
            <p:cNvGrpSpPr/>
            <p:nvPr/>
          </p:nvGrpSpPr>
          <p:grpSpPr>
            <a:xfrm>
              <a:off x="469624" y="684088"/>
              <a:ext cx="3962400" cy="3657324"/>
              <a:chOff x="469624" y="684088"/>
              <a:chExt cx="3962400" cy="3657324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0FEC4AA-14C2-4B28-BC82-F653F15841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38298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C617724-122F-48E2-B42E-AAAD9F0EE6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1297112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2863F539-76DC-4EB4-8807-55FC79B896E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2360212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DDA546B9-4884-4436-920A-33EE18DB616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144608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A29C4D7E-114E-4ADF-BF20-B37A8DBD0F22}"/>
                    </a:ext>
                  </a:extLst>
                </p:cNvPr>
                <p:cNvSpPr txBox="1"/>
                <p:nvPr/>
              </p:nvSpPr>
              <p:spPr>
                <a:xfrm>
                  <a:off x="4501724" y="2208482"/>
                  <a:ext cx="463025" cy="5573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A29C4D7E-114E-4ADF-BF20-B37A8DBD0F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1724" y="2208482"/>
                  <a:ext cx="463025" cy="55732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88FC43C-3B1D-4751-A947-8E3D44C3DBE7}"/>
                    </a:ext>
                  </a:extLst>
                </p:cNvPr>
                <p:cNvSpPr txBox="1"/>
                <p:nvPr/>
              </p:nvSpPr>
              <p:spPr>
                <a:xfrm>
                  <a:off x="2229886" y="-128712"/>
                  <a:ext cx="469083" cy="5573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88FC43C-3B1D-4751-A947-8E3D44C3D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9886" y="-128712"/>
                  <a:ext cx="469083" cy="5573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88E1C86-FE37-47F4-A664-961B3758CA57}"/>
              </a:ext>
            </a:extLst>
          </p:cNvPr>
          <p:cNvCxnSpPr>
            <a:cxnSpLocks/>
          </p:cNvCxnSpPr>
          <p:nvPr/>
        </p:nvCxnSpPr>
        <p:spPr>
          <a:xfrm flipV="1">
            <a:off x="3131521" y="3127693"/>
            <a:ext cx="1917551" cy="32546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4978CB6-C2C0-4333-A595-E9A5E652EF08}"/>
              </a:ext>
            </a:extLst>
          </p:cNvPr>
          <p:cNvCxnSpPr>
            <a:cxnSpLocks/>
          </p:cNvCxnSpPr>
          <p:nvPr/>
        </p:nvCxnSpPr>
        <p:spPr>
          <a:xfrm flipV="1">
            <a:off x="3134469" y="2970878"/>
            <a:ext cx="2085231" cy="461999"/>
          </a:xfrm>
          <a:prstGeom prst="straightConnector1">
            <a:avLst/>
          </a:prstGeom>
          <a:ln w="76200">
            <a:solidFill>
              <a:srgbClr val="D17D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C06C016-1C7C-440B-B4BA-9D0CB6A27291}"/>
                  </a:ext>
                </a:extLst>
              </p:cNvPr>
              <p:cNvSpPr txBox="1"/>
              <p:nvPr/>
            </p:nvSpPr>
            <p:spPr>
              <a:xfrm>
                <a:off x="3747561" y="3437407"/>
                <a:ext cx="1111010" cy="644664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C06C016-1C7C-440B-B4BA-9D0CB6A27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561" y="3437407"/>
                <a:ext cx="1111010" cy="644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0C6007E-F09E-4650-A1D7-B1D561D89811}"/>
                  </a:ext>
                </a:extLst>
              </p:cNvPr>
              <p:cNvSpPr txBox="1"/>
              <p:nvPr/>
            </p:nvSpPr>
            <p:spPr>
              <a:xfrm>
                <a:off x="3457477" y="1848012"/>
                <a:ext cx="1834926" cy="644664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0C6007E-F09E-4650-A1D7-B1D561D89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477" y="1848012"/>
                <a:ext cx="1834926" cy="644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B1B41AC-FFEB-4A16-9CA2-57DD3315193C}"/>
                  </a:ext>
                </a:extLst>
              </p:cNvPr>
              <p:cNvSpPr txBox="1"/>
              <p:nvPr/>
            </p:nvSpPr>
            <p:spPr>
              <a:xfrm>
                <a:off x="6270742" y="1025532"/>
                <a:ext cx="5409389" cy="1272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3600" i="1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en-US" sz="3600" i="1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CA" sz="3600" i="1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B1B41AC-FFEB-4A16-9CA2-57DD33151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742" y="1025532"/>
                <a:ext cx="5409389" cy="1272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2375AA8-ED2E-4F8B-A2FF-2008091FFF78}"/>
              </a:ext>
            </a:extLst>
          </p:cNvPr>
          <p:cNvCxnSpPr>
            <a:cxnSpLocks/>
          </p:cNvCxnSpPr>
          <p:nvPr/>
        </p:nvCxnSpPr>
        <p:spPr>
          <a:xfrm flipV="1">
            <a:off x="5002264" y="2465536"/>
            <a:ext cx="1046424" cy="688491"/>
          </a:xfrm>
          <a:prstGeom prst="straightConnector1">
            <a:avLst/>
          </a:prstGeom>
          <a:ln w="76200">
            <a:solidFill>
              <a:srgbClr val="FFE5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10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355"/>
    </mc:Choice>
    <mc:Fallback xmlns="">
      <p:transition advTm="835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34A626FC-EC9C-45FE-99DB-B0AE9487D751}"/>
              </a:ext>
            </a:extLst>
          </p:cNvPr>
          <p:cNvGrpSpPr/>
          <p:nvPr/>
        </p:nvGrpSpPr>
        <p:grpSpPr>
          <a:xfrm rot="1968173">
            <a:off x="1483899" y="832855"/>
            <a:ext cx="3346780" cy="5213154"/>
            <a:chOff x="7594600" y="2908300"/>
            <a:chExt cx="1790700" cy="2789306"/>
          </a:xfrm>
        </p:grpSpPr>
        <p:cxnSp>
          <p:nvCxnSpPr>
            <p:cNvPr id="91" name="Connector: Curved 90">
              <a:extLst>
                <a:ext uri="{FF2B5EF4-FFF2-40B4-BE49-F238E27FC236}">
                  <a16:creationId xmlns:a16="http://schemas.microsoft.com/office/drawing/2014/main" id="{082A2D18-AD75-4A19-BB0C-31601D778EDD}"/>
                </a:ext>
              </a:extLst>
            </p:cNvPr>
            <p:cNvCxnSpPr/>
            <p:nvPr/>
          </p:nvCxnSpPr>
          <p:spPr>
            <a:xfrm rot="5400000" flipH="1" flipV="1">
              <a:off x="7095297" y="3407603"/>
              <a:ext cx="2789306" cy="1790700"/>
            </a:xfrm>
            <a:prstGeom prst="curvedConnector3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434E4E8-78E9-4C0E-A333-06EA99D179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4600" y="4785011"/>
              <a:ext cx="73300" cy="152399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FFA4EFC-A896-4C9E-AB56-5B9075C61E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9152" y="3547592"/>
              <a:ext cx="73300" cy="152399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4B4FADE-964E-4625-A547-659D7F4FEFBC}"/>
              </a:ext>
            </a:extLst>
          </p:cNvPr>
          <p:cNvGrpSpPr/>
          <p:nvPr/>
        </p:nvGrpSpPr>
        <p:grpSpPr>
          <a:xfrm>
            <a:off x="640872" y="77829"/>
            <a:ext cx="5709472" cy="5920101"/>
            <a:chOff x="469624" y="-128712"/>
            <a:chExt cx="4495125" cy="4660955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9A567D5-51D7-4F02-A89C-89104CE7906D}"/>
                </a:ext>
              </a:extLst>
            </p:cNvPr>
            <p:cNvGrpSpPr/>
            <p:nvPr/>
          </p:nvGrpSpPr>
          <p:grpSpPr>
            <a:xfrm>
              <a:off x="503583" y="503583"/>
              <a:ext cx="3909391" cy="4028660"/>
              <a:chOff x="503583" y="503583"/>
              <a:chExt cx="3909391" cy="4028660"/>
            </a:xfrm>
          </p:grpSpPr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0FF3D78B-B797-4135-BBFE-4B68C71873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400" y="503583"/>
                <a:ext cx="0" cy="40286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0CCB59BB-C093-4554-A640-FE828E752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583" y="2517913"/>
                <a:ext cx="390939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2002605-4DC1-4EB1-A125-98B1049821BB}"/>
                </a:ext>
              </a:extLst>
            </p:cNvPr>
            <p:cNvGrpSpPr/>
            <p:nvPr/>
          </p:nvGrpSpPr>
          <p:grpSpPr>
            <a:xfrm>
              <a:off x="609600" y="528638"/>
              <a:ext cx="3657324" cy="3962400"/>
              <a:chOff x="609600" y="528638"/>
              <a:chExt cx="3657324" cy="3962400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87AF7713-D7B2-4D59-8101-BDC12AB03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5760128E-11AF-4374-AEED-11383EFCD7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924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E593D28-B26E-4A76-972D-75FC77C830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299ABE67-0E89-4F92-AF24-5BA5917125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3724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93D97558-D8D3-4FB4-B7E3-839D7601DFC9}"/>
                </a:ext>
              </a:extLst>
            </p:cNvPr>
            <p:cNvGrpSpPr/>
            <p:nvPr/>
          </p:nvGrpSpPr>
          <p:grpSpPr>
            <a:xfrm>
              <a:off x="469624" y="684088"/>
              <a:ext cx="3962400" cy="3657324"/>
              <a:chOff x="469624" y="684088"/>
              <a:chExt cx="3962400" cy="3657324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0FEC4AA-14C2-4B28-BC82-F653F15841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38298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C617724-122F-48E2-B42E-AAAD9F0EE6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1297112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2863F539-76DC-4EB4-8807-55FC79B896E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2360212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DDA546B9-4884-4436-920A-33EE18DB616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144608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A29C4D7E-114E-4ADF-BF20-B37A8DBD0F22}"/>
                    </a:ext>
                  </a:extLst>
                </p:cNvPr>
                <p:cNvSpPr txBox="1"/>
                <p:nvPr/>
              </p:nvSpPr>
              <p:spPr>
                <a:xfrm>
                  <a:off x="4501724" y="2208482"/>
                  <a:ext cx="463025" cy="5573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A29C4D7E-114E-4ADF-BF20-B37A8DBD0F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1724" y="2208482"/>
                  <a:ext cx="463025" cy="5573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88FC43C-3B1D-4751-A947-8E3D44C3DBE7}"/>
                    </a:ext>
                  </a:extLst>
                </p:cNvPr>
                <p:cNvSpPr txBox="1"/>
                <p:nvPr/>
              </p:nvSpPr>
              <p:spPr>
                <a:xfrm>
                  <a:off x="2229886" y="-128712"/>
                  <a:ext cx="469083" cy="5573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088FC43C-3B1D-4751-A947-8E3D44C3DB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9886" y="-128712"/>
                  <a:ext cx="469083" cy="5573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2375AA8-ED2E-4F8B-A2FF-2008091FFF78}"/>
              </a:ext>
            </a:extLst>
          </p:cNvPr>
          <p:cNvCxnSpPr>
            <a:cxnSpLocks/>
          </p:cNvCxnSpPr>
          <p:nvPr/>
        </p:nvCxnSpPr>
        <p:spPr>
          <a:xfrm flipV="1">
            <a:off x="5002264" y="2465536"/>
            <a:ext cx="1046424" cy="688491"/>
          </a:xfrm>
          <a:prstGeom prst="straightConnector1">
            <a:avLst/>
          </a:prstGeom>
          <a:ln w="76200">
            <a:solidFill>
              <a:srgbClr val="FFE5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6B4E8D-B51C-446D-81A5-C79C911C7B35}"/>
                  </a:ext>
                </a:extLst>
              </p:cNvPr>
              <p:cNvSpPr txBox="1"/>
              <p:nvPr/>
            </p:nvSpPr>
            <p:spPr>
              <a:xfrm>
                <a:off x="7103286" y="778248"/>
                <a:ext cx="4650152" cy="1367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US" sz="3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acc>
                            <m:accPr>
                              <m:chr m:val="⃗"/>
                              <m:ctrlPr>
                                <a:rPr lang="en-US" sz="36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</m:num>
                        <m:den>
                          <m:r>
                            <a:rPr lang="en-US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6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US" sz="36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acc>
                            <m:accPr>
                              <m:chr m:val="⃗"/>
                              <m:ctrlPr>
                                <a:rPr lang="en-US" sz="36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</m:num>
                        <m:den>
                          <m:r>
                            <a:rPr lang="en-US" sz="3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6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6B4E8D-B51C-446D-81A5-C79C911C7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286" y="778248"/>
                <a:ext cx="4650152" cy="1367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C761EE-A1A7-4017-A48B-B20E05ECBACD}"/>
              </a:ext>
            </a:extLst>
          </p:cNvPr>
          <p:cNvCxnSpPr>
            <a:cxnSpLocks/>
          </p:cNvCxnSpPr>
          <p:nvPr/>
        </p:nvCxnSpPr>
        <p:spPr>
          <a:xfrm flipV="1">
            <a:off x="713494" y="3317183"/>
            <a:ext cx="881736" cy="894978"/>
          </a:xfrm>
          <a:prstGeom prst="straightConnector1">
            <a:avLst/>
          </a:prstGeom>
          <a:ln w="76200">
            <a:solidFill>
              <a:srgbClr val="FFE5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6805F9-0796-4454-99C0-E3884DD4A41D}"/>
              </a:ext>
            </a:extLst>
          </p:cNvPr>
          <p:cNvCxnSpPr>
            <a:cxnSpLocks/>
          </p:cNvCxnSpPr>
          <p:nvPr/>
        </p:nvCxnSpPr>
        <p:spPr>
          <a:xfrm flipV="1">
            <a:off x="2077711" y="3017062"/>
            <a:ext cx="1202712" cy="344246"/>
          </a:xfrm>
          <a:prstGeom prst="straightConnector1">
            <a:avLst/>
          </a:prstGeom>
          <a:ln w="76200">
            <a:solidFill>
              <a:srgbClr val="FFE5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4FD75D-E42F-4832-8524-121434301ACF}"/>
              </a:ext>
            </a:extLst>
          </p:cNvPr>
          <p:cNvCxnSpPr>
            <a:cxnSpLocks/>
          </p:cNvCxnSpPr>
          <p:nvPr/>
        </p:nvCxnSpPr>
        <p:spPr>
          <a:xfrm flipV="1">
            <a:off x="3584190" y="3539067"/>
            <a:ext cx="1273793" cy="42325"/>
          </a:xfrm>
          <a:prstGeom prst="straightConnector1">
            <a:avLst/>
          </a:prstGeom>
          <a:ln w="76200">
            <a:solidFill>
              <a:srgbClr val="FFE5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EA28669-5D0B-403F-B93B-5F036387E49B}"/>
              </a:ext>
            </a:extLst>
          </p:cNvPr>
          <p:cNvCxnSpPr>
            <a:cxnSpLocks/>
          </p:cNvCxnSpPr>
          <p:nvPr/>
        </p:nvCxnSpPr>
        <p:spPr>
          <a:xfrm flipV="1">
            <a:off x="3131521" y="3127693"/>
            <a:ext cx="1917551" cy="32546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BE4C3AF-0EA5-4D33-9754-D7D04CE1650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11200" y="2085120"/>
              <a:ext cx="4364280" cy="2493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BE4C3AF-0EA5-4D33-9754-D7D04CE16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01840" y="2075760"/>
                <a:ext cx="4383000" cy="2511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6212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760">
        <p159:morph option="byObject"/>
      </p:transition>
    </mc:Choice>
    <mc:Fallback xmlns="">
      <p:transition spd="slow" advTm="147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earth">
            <a:extLst>
              <a:ext uri="{FF2B5EF4-FFF2-40B4-BE49-F238E27FC236}">
                <a16:creationId xmlns:a16="http://schemas.microsoft.com/office/drawing/2014/main" id="{679BB96B-CD3E-428D-BEB4-F8CDC54E9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18" y="1283643"/>
            <a:ext cx="5038582" cy="50385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0751AC-7A03-4314-8FA8-566208AFDA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1"/>
          <a:stretch/>
        </p:blipFill>
        <p:spPr>
          <a:xfrm>
            <a:off x="2415206" y="769293"/>
            <a:ext cx="1180006" cy="7356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F614AAD-F224-4325-B658-9D2A1AE428B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21720" y="5996160"/>
              <a:ext cx="1731960" cy="526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F614AAD-F224-4325-B658-9D2A1AE428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2360" y="5986800"/>
                <a:ext cx="1750680" cy="545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2413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45"/>
    </mc:Choice>
    <mc:Fallback xmlns="">
      <p:transition spd="slow" advTm="12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earth">
            <a:extLst>
              <a:ext uri="{FF2B5EF4-FFF2-40B4-BE49-F238E27FC236}">
                <a16:creationId xmlns:a16="http://schemas.microsoft.com/office/drawing/2014/main" id="{679BB96B-CD3E-428D-BEB4-F8CDC54E9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18" y="1283643"/>
            <a:ext cx="5038582" cy="50385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D0D94E-2BC9-43C8-AED8-65BEC9B41C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1"/>
          <a:stretch/>
        </p:blipFill>
        <p:spPr>
          <a:xfrm rot="1934491">
            <a:off x="3894756" y="1258241"/>
            <a:ext cx="1180006" cy="7356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0B24D0C-6FFF-4729-8805-D2879D16124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71240" y="1583280"/>
              <a:ext cx="6280920" cy="121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0B24D0C-6FFF-4729-8805-D2879D1612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61880" y="1573920"/>
                <a:ext cx="6299640" cy="12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8842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722">
        <p159:morph option="byObject"/>
      </p:transition>
    </mc:Choice>
    <mc:Fallback xmlns="">
      <p:transition spd="slow" advTm="177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earth">
            <a:extLst>
              <a:ext uri="{FF2B5EF4-FFF2-40B4-BE49-F238E27FC236}">
                <a16:creationId xmlns:a16="http://schemas.microsoft.com/office/drawing/2014/main" id="{679BB96B-CD3E-428D-BEB4-F8CDC54E9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18" y="1283643"/>
            <a:ext cx="5038582" cy="50385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0751AC-7A03-4314-8FA8-566208AFDA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1"/>
          <a:stretch/>
        </p:blipFill>
        <p:spPr>
          <a:xfrm>
            <a:off x="2415206" y="769293"/>
            <a:ext cx="1180006" cy="73565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DE90338-CE5C-44EF-98A3-212230B4B869}"/>
              </a:ext>
            </a:extLst>
          </p:cNvPr>
          <p:cNvSpPr/>
          <p:nvPr/>
        </p:nvSpPr>
        <p:spPr>
          <a:xfrm>
            <a:off x="863547" y="1663320"/>
            <a:ext cx="4264557" cy="426455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3B8260-7E8D-4B64-890F-605D8220B7B5}"/>
              </a:ext>
            </a:extLst>
          </p:cNvPr>
          <p:cNvSpPr/>
          <p:nvPr/>
        </p:nvSpPr>
        <p:spPr>
          <a:xfrm>
            <a:off x="2005084" y="2795517"/>
            <a:ext cx="2005083" cy="20050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07F7BD-7E3A-4271-AB3D-B87345D609DE}"/>
              </a:ext>
            </a:extLst>
          </p:cNvPr>
          <p:cNvSpPr/>
          <p:nvPr/>
        </p:nvSpPr>
        <p:spPr>
          <a:xfrm>
            <a:off x="2555461" y="3348311"/>
            <a:ext cx="899494" cy="89949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CA67F2-2258-4630-BD66-B2D36094D337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995826" y="1504950"/>
            <a:ext cx="9383" cy="2293108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CBE18F1-5EDF-4389-932E-703460EFA0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1"/>
          <a:stretch/>
        </p:blipFill>
        <p:spPr>
          <a:xfrm rot="1934491">
            <a:off x="3894756" y="1258241"/>
            <a:ext cx="1180006" cy="73565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6A0B26-17A9-47A8-96BB-05674AD875FF}"/>
              </a:ext>
            </a:extLst>
          </p:cNvPr>
          <p:cNvCxnSpPr>
            <a:cxnSpLocks/>
          </p:cNvCxnSpPr>
          <p:nvPr/>
        </p:nvCxnSpPr>
        <p:spPr>
          <a:xfrm flipV="1">
            <a:off x="2963162" y="1884627"/>
            <a:ext cx="1276081" cy="1987723"/>
          </a:xfrm>
          <a:prstGeom prst="straightConnector1">
            <a:avLst/>
          </a:prstGeom>
          <a:ln w="127000">
            <a:solidFill>
              <a:srgbClr val="D17D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B079A65-4CB0-45EB-9CA4-CABE2FE9061C}"/>
              </a:ext>
            </a:extLst>
          </p:cNvPr>
          <p:cNvSpPr/>
          <p:nvPr/>
        </p:nvSpPr>
        <p:spPr>
          <a:xfrm>
            <a:off x="2847151" y="3646924"/>
            <a:ext cx="297347" cy="2973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11365-1678-4BA4-BDF4-A2A9686B1D6F}"/>
              </a:ext>
            </a:extLst>
          </p:cNvPr>
          <p:cNvCxnSpPr>
            <a:cxnSpLocks/>
          </p:cNvCxnSpPr>
          <p:nvPr/>
        </p:nvCxnSpPr>
        <p:spPr>
          <a:xfrm>
            <a:off x="2995824" y="1517271"/>
            <a:ext cx="1243419" cy="367356"/>
          </a:xfrm>
          <a:prstGeom prst="straightConnector1">
            <a:avLst/>
          </a:prstGeom>
          <a:ln w="127000">
            <a:solidFill>
              <a:srgbClr val="FFE5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67DBA8B-C6D8-4C8A-9D0C-F5ED4646C4D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5280" y="3983040"/>
              <a:ext cx="3281040" cy="2577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67DBA8B-C6D8-4C8A-9D0C-F5ED4646C4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95920" y="3973680"/>
                <a:ext cx="3299760" cy="2596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5010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97"/>
    </mc:Choice>
    <mc:Fallback xmlns="">
      <p:transition spd="slow" advTm="16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earth">
            <a:extLst>
              <a:ext uri="{FF2B5EF4-FFF2-40B4-BE49-F238E27FC236}">
                <a16:creationId xmlns:a16="http://schemas.microsoft.com/office/drawing/2014/main" id="{679BB96B-CD3E-428D-BEB4-F8CDC54E9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18" y="1283643"/>
            <a:ext cx="5038582" cy="50385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0751AC-7A03-4314-8FA8-566208AFDA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1"/>
          <a:stretch/>
        </p:blipFill>
        <p:spPr>
          <a:xfrm>
            <a:off x="2415206" y="769293"/>
            <a:ext cx="1180006" cy="73565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DE90338-CE5C-44EF-98A3-212230B4B869}"/>
              </a:ext>
            </a:extLst>
          </p:cNvPr>
          <p:cNvSpPr/>
          <p:nvPr/>
        </p:nvSpPr>
        <p:spPr>
          <a:xfrm>
            <a:off x="863547" y="1663320"/>
            <a:ext cx="4264557" cy="426455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3B8260-7E8D-4B64-890F-605D8220B7B5}"/>
              </a:ext>
            </a:extLst>
          </p:cNvPr>
          <p:cNvSpPr/>
          <p:nvPr/>
        </p:nvSpPr>
        <p:spPr>
          <a:xfrm>
            <a:off x="2005084" y="2795517"/>
            <a:ext cx="2005083" cy="20050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07F7BD-7E3A-4271-AB3D-B87345D609DE}"/>
              </a:ext>
            </a:extLst>
          </p:cNvPr>
          <p:cNvSpPr/>
          <p:nvPr/>
        </p:nvSpPr>
        <p:spPr>
          <a:xfrm>
            <a:off x="2555461" y="3348311"/>
            <a:ext cx="899494" cy="89949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CA67F2-2258-4630-BD66-B2D36094D337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995826" y="1504950"/>
            <a:ext cx="9383" cy="2293108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6A0B26-17A9-47A8-96BB-05674AD875FF}"/>
              </a:ext>
            </a:extLst>
          </p:cNvPr>
          <p:cNvCxnSpPr>
            <a:cxnSpLocks/>
          </p:cNvCxnSpPr>
          <p:nvPr/>
        </p:nvCxnSpPr>
        <p:spPr>
          <a:xfrm flipV="1">
            <a:off x="2963162" y="1517271"/>
            <a:ext cx="375124" cy="2355080"/>
          </a:xfrm>
          <a:prstGeom prst="straightConnector1">
            <a:avLst/>
          </a:prstGeom>
          <a:ln w="127000">
            <a:solidFill>
              <a:srgbClr val="D17D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B079A65-4CB0-45EB-9CA4-CABE2FE9061C}"/>
              </a:ext>
            </a:extLst>
          </p:cNvPr>
          <p:cNvSpPr/>
          <p:nvPr/>
        </p:nvSpPr>
        <p:spPr>
          <a:xfrm>
            <a:off x="2847151" y="3646924"/>
            <a:ext cx="297347" cy="2973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11365-1678-4BA4-BDF4-A2A9686B1D6F}"/>
              </a:ext>
            </a:extLst>
          </p:cNvPr>
          <p:cNvCxnSpPr>
            <a:cxnSpLocks/>
          </p:cNvCxnSpPr>
          <p:nvPr/>
        </p:nvCxnSpPr>
        <p:spPr>
          <a:xfrm>
            <a:off x="2995824" y="1517271"/>
            <a:ext cx="1372976" cy="0"/>
          </a:xfrm>
          <a:prstGeom prst="straightConnector1">
            <a:avLst/>
          </a:prstGeom>
          <a:ln w="127000">
            <a:solidFill>
              <a:srgbClr val="FFE5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AB5EAA-F1B8-4714-8B6A-3FA460972505}"/>
              </a:ext>
            </a:extLst>
          </p:cNvPr>
          <p:cNvSpPr txBox="1"/>
          <p:nvPr/>
        </p:nvSpPr>
        <p:spPr>
          <a:xfrm>
            <a:off x="7318679" y="3046759"/>
            <a:ext cx="4635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Origin doesn’t live on the Earth’s 2D surface.</a:t>
            </a:r>
            <a:endParaRPr lang="en-CA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BC93CC-877D-4A8A-BE57-EA6995BD0C71}"/>
              </a:ext>
            </a:extLst>
          </p:cNvPr>
          <p:cNvSpPr txBox="1"/>
          <p:nvPr/>
        </p:nvSpPr>
        <p:spPr>
          <a:xfrm>
            <a:off x="5683884" y="1308663"/>
            <a:ext cx="4635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Velocity vector lives outside surface.</a:t>
            </a:r>
            <a:endParaRPr lang="en-C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A0572D-7626-41DD-BE19-FD63D20209C1}"/>
                  </a:ext>
                </a:extLst>
              </p:cNvPr>
              <p:cNvSpPr txBox="1"/>
              <p:nvPr/>
            </p:nvSpPr>
            <p:spPr>
              <a:xfrm>
                <a:off x="4483859" y="311222"/>
                <a:ext cx="931122" cy="1272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A0572D-7626-41DD-BE19-FD63D2020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859" y="311222"/>
                <a:ext cx="931122" cy="1272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9DD6FF8-EA6D-49E3-BA5E-9586D6BD0E7B}"/>
              </a:ext>
            </a:extLst>
          </p:cNvPr>
          <p:cNvSpPr txBox="1"/>
          <p:nvPr/>
        </p:nvSpPr>
        <p:spPr>
          <a:xfrm>
            <a:off x="5505733" y="4804010"/>
            <a:ext cx="5803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solidFill>
                  <a:srgbClr val="FF0000"/>
                </a:solidFill>
              </a:rPr>
              <a:t>EXTRINSIC</a:t>
            </a:r>
            <a:r>
              <a:rPr lang="en-US" sz="4800" dirty="0"/>
              <a:t> GEOMETRY</a:t>
            </a:r>
            <a:endParaRPr lang="en-CA" sz="48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2D2AD6F-45C7-45FD-8AFC-7FF3D21E3EE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48000" y="1022760"/>
              <a:ext cx="5283000" cy="5232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2D2AD6F-45C7-45FD-8AFC-7FF3D21E3E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8640" y="1013400"/>
                <a:ext cx="5301720" cy="5251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06310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6416">
        <p159:morph option="byObject"/>
      </p:transition>
    </mc:Choice>
    <mc:Fallback xmlns="">
      <p:transition spd="slow" advTm="664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1E3EF5-69B2-4C8B-9BEF-C8A88328910F}"/>
                  </a:ext>
                </a:extLst>
              </p:cNvPr>
              <p:cNvSpPr txBox="1"/>
              <p:nvPr/>
            </p:nvSpPr>
            <p:spPr>
              <a:xfrm>
                <a:off x="1479309" y="3994307"/>
                <a:ext cx="1729833" cy="219124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r>
                        <a:rPr lang="en-CA" sz="32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  <m:r>
                        <a:rPr lang="en-CA" sz="32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1E3EF5-69B2-4C8B-9BEF-C8A883289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309" y="3994307"/>
                <a:ext cx="1729833" cy="2191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E4FE1D-0A86-4617-A0E6-723639773107}"/>
                  </a:ext>
                </a:extLst>
              </p:cNvPr>
              <p:cNvSpPr txBox="1"/>
              <p:nvPr/>
            </p:nvSpPr>
            <p:spPr>
              <a:xfrm>
                <a:off x="1479309" y="1411902"/>
                <a:ext cx="1728358" cy="227536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32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32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32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E4FE1D-0A86-4617-A0E6-723639773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309" y="1411902"/>
                <a:ext cx="1728358" cy="22753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15BA2BC-9C3E-4B14-8C3F-0DE8CDED45D7}"/>
              </a:ext>
            </a:extLst>
          </p:cNvPr>
          <p:cNvSpPr txBox="1"/>
          <p:nvPr/>
        </p:nvSpPr>
        <p:spPr>
          <a:xfrm>
            <a:off x="1313238" y="502052"/>
            <a:ext cx="2060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Old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5074B3-C30F-4C77-82A4-5D44706CA11B}"/>
                  </a:ext>
                </a:extLst>
              </p:cNvPr>
              <p:cNvSpPr txBox="1"/>
              <p:nvPr/>
            </p:nvSpPr>
            <p:spPr>
              <a:xfrm>
                <a:off x="7389940" y="4170955"/>
                <a:ext cx="2103619" cy="2433358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r>
                        <a:rPr lang="en-CA" sz="4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b="0" i="1" smtClean="0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4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  <m:r>
                        <a:rPr lang="en-CA" sz="4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b="0" i="1" smtClean="0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5074B3-C30F-4C77-82A4-5D44706CA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940" y="4170955"/>
                <a:ext cx="2103619" cy="24333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2C324B-18FC-4406-89F1-E7D0297C3016}"/>
                  </a:ext>
                </a:extLst>
              </p:cNvPr>
              <p:cNvSpPr txBox="1"/>
              <p:nvPr/>
            </p:nvSpPr>
            <p:spPr>
              <a:xfrm>
                <a:off x="7391414" y="1217895"/>
                <a:ext cx="2102145" cy="2538515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4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4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2C324B-18FC-4406-89F1-E7D0297C3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14" y="1217895"/>
                <a:ext cx="2102145" cy="2538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96A8705-59EA-403C-81AB-1B3594C7EC7A}"/>
              </a:ext>
            </a:extLst>
          </p:cNvPr>
          <p:cNvSpPr txBox="1"/>
          <p:nvPr/>
        </p:nvSpPr>
        <p:spPr>
          <a:xfrm>
            <a:off x="6897448" y="148109"/>
            <a:ext cx="30886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u="sng" dirty="0">
                <a:solidFill>
                  <a:srgbClr val="FF0000"/>
                </a:solidFill>
              </a:rPr>
              <a:t>New</a:t>
            </a:r>
            <a:r>
              <a:rPr lang="en-CA" sz="4000" u="sng" dirty="0"/>
              <a:t> Notation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6F45D26-B529-492B-9C44-5C35667F5355}"/>
              </a:ext>
            </a:extLst>
          </p:cNvPr>
          <p:cNvSpPr/>
          <p:nvPr/>
        </p:nvSpPr>
        <p:spPr>
          <a:xfrm>
            <a:off x="4469233" y="2811422"/>
            <a:ext cx="1728358" cy="1889976"/>
          </a:xfrm>
          <a:prstGeom prst="rightArrow">
            <a:avLst/>
          </a:prstGeom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265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75"/>
    </mc:Choice>
    <mc:Fallback xmlns="">
      <p:transition spd="slow" advTm="17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media.wired.com/photos/59333553714b881cb296a313/master/w_660,c_limit/Mercator_projection_660.jpg">
            <a:extLst>
              <a:ext uri="{FF2B5EF4-FFF2-40B4-BE49-F238E27FC236}">
                <a16:creationId xmlns:a16="http://schemas.microsoft.com/office/drawing/2014/main" id="{99C2E4BF-2268-47C3-B979-B8371ED0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637078"/>
            <a:ext cx="6580959" cy="558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BEE714-FF0B-4B83-B51F-9524923492BD}"/>
              </a:ext>
            </a:extLst>
          </p:cNvPr>
          <p:cNvCxnSpPr>
            <a:cxnSpLocks/>
          </p:cNvCxnSpPr>
          <p:nvPr/>
        </p:nvCxnSpPr>
        <p:spPr>
          <a:xfrm flipV="1">
            <a:off x="9741451" y="2419350"/>
            <a:ext cx="463144" cy="1700464"/>
          </a:xfrm>
          <a:prstGeom prst="straightConnector1">
            <a:avLst/>
          </a:prstGeom>
          <a:ln w="1270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05D8681-FB54-4B49-937A-9F56796A10A1}"/>
              </a:ext>
            </a:extLst>
          </p:cNvPr>
          <p:cNvSpPr/>
          <p:nvPr/>
        </p:nvSpPr>
        <p:spPr>
          <a:xfrm>
            <a:off x="9609901" y="3894229"/>
            <a:ext cx="297347" cy="2973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Globe">
                <a:extLst>
                  <a:ext uri="{FF2B5EF4-FFF2-40B4-BE49-F238E27FC236}">
                    <a16:creationId xmlns:a16="http://schemas.microsoft.com/office/drawing/2014/main" id="{BD5A7AA9-FB2C-436A-97E4-F3BB126C0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11800"/>
                  </p:ext>
                </p:extLst>
              </p:nvPr>
            </p:nvGraphicFramePr>
            <p:xfrm>
              <a:off x="486591" y="1271793"/>
              <a:ext cx="4234761" cy="431441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234761" cy="4314413"/>
                    </a:xfrm>
                    <a:prstGeom prst="rect">
                      <a:avLst/>
                    </a:prstGeom>
                  </am3d:spPr>
                  <am3d:camera>
                    <am3d:pos x="0" y="0" z="808955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50964" d="1000000"/>
                    <am3d:preTrans dx="-78892" dy="-18009859" dz="-69500"/>
                    <am3d:scale>
                      <am3d:sx n="1000000" d="1000000"/>
                      <am3d:sy n="1000000" d="1000000"/>
                      <am3d:sz n="1000000" d="1000000"/>
                    </am3d:scale>
                    <am3d:rot ax="4651591" ay="-3881013" az="-4574892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75535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Globe">
                <a:extLst>
                  <a:ext uri="{FF2B5EF4-FFF2-40B4-BE49-F238E27FC236}">
                    <a16:creationId xmlns:a16="http://schemas.microsoft.com/office/drawing/2014/main" id="{BD5A7AA9-FB2C-436A-97E4-F3BB126C0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591" y="1271793"/>
                <a:ext cx="4234761" cy="4314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Curved arrow">
                <a:extLst>
                  <a:ext uri="{FF2B5EF4-FFF2-40B4-BE49-F238E27FC236}">
                    <a16:creationId xmlns:a16="http://schemas.microsoft.com/office/drawing/2014/main" id="{6433B7A1-4CD0-4FA8-A3E8-DD419AA226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9552272"/>
                  </p:ext>
                </p:extLst>
              </p:nvPr>
            </p:nvGraphicFramePr>
            <p:xfrm rot="1890603">
              <a:off x="2367075" y="3335995"/>
              <a:ext cx="1046049" cy="2548556"/>
            </p:xfrm>
            <a:graphic>
              <a:graphicData uri="http://schemas.microsoft.com/office/drawing/2017/model3d">
                <am3d:model3d r:embed="rId7">
                  <am3d:spPr>
                    <a:xfrm rot="1890603">
                      <a:off x="0" y="0"/>
                      <a:ext cx="1046049" cy="2548556"/>
                    </a:xfrm>
                    <a:prstGeom prst="rect">
                      <a:avLst/>
                    </a:prstGeom>
                  </am3d:spPr>
                  <am3d:camera>
                    <am3d:pos x="0" y="0" z="627854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49559" d="1000000"/>
                    <am3d:preTrans dx="0" dy="-11195411" dz="26001"/>
                    <am3d:scale>
                      <am3d:sx n="1000000" d="1000000"/>
                      <am3d:sy n="1000000" d="1000000"/>
                      <am3d:sz n="1000000" d="1000000"/>
                    </am3d:scale>
                    <am3d:rot ax="4383058" ay="-1783885" az="7294907"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31381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Curved arrow">
                <a:extLst>
                  <a:ext uri="{FF2B5EF4-FFF2-40B4-BE49-F238E27FC236}">
                    <a16:creationId xmlns:a16="http://schemas.microsoft.com/office/drawing/2014/main" id="{6433B7A1-4CD0-4FA8-A3E8-DD419AA226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890603">
                <a:off x="2367075" y="3335995"/>
                <a:ext cx="1046049" cy="2548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8F07A1C-A2AA-4DB6-AA9D-C2523CBE70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14920" y="2340000"/>
              <a:ext cx="8465040" cy="3208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8F07A1C-A2AA-4DB6-AA9D-C2523CBE70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05560" y="2330640"/>
                <a:ext cx="8483760" cy="3227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2742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71"/>
    </mc:Choice>
    <mc:Fallback xmlns="">
      <p:transition spd="slow" advTm="54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media.wired.com/photos/59333553714b881cb296a313/master/w_660,c_limit/Mercator_projection_660.jpg">
            <a:extLst>
              <a:ext uri="{FF2B5EF4-FFF2-40B4-BE49-F238E27FC236}">
                <a16:creationId xmlns:a16="http://schemas.microsoft.com/office/drawing/2014/main" id="{99C2E4BF-2268-47C3-B979-B8371ED0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637078"/>
            <a:ext cx="6580959" cy="558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BEE714-FF0B-4B83-B51F-9524923492BD}"/>
              </a:ext>
            </a:extLst>
          </p:cNvPr>
          <p:cNvCxnSpPr>
            <a:cxnSpLocks/>
          </p:cNvCxnSpPr>
          <p:nvPr/>
        </p:nvCxnSpPr>
        <p:spPr>
          <a:xfrm flipV="1">
            <a:off x="9741451" y="2419350"/>
            <a:ext cx="463144" cy="1700464"/>
          </a:xfrm>
          <a:prstGeom prst="straightConnector1">
            <a:avLst/>
          </a:prstGeom>
          <a:ln w="1270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05D8681-FB54-4B49-937A-9F56796A10A1}"/>
              </a:ext>
            </a:extLst>
          </p:cNvPr>
          <p:cNvSpPr/>
          <p:nvPr/>
        </p:nvSpPr>
        <p:spPr>
          <a:xfrm>
            <a:off x="9609901" y="3894229"/>
            <a:ext cx="297347" cy="2973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pic>
        <p:nvPicPr>
          <p:cNvPr id="18" name="Picture 2" descr="Image result for earth">
            <a:extLst>
              <a:ext uri="{FF2B5EF4-FFF2-40B4-BE49-F238E27FC236}">
                <a16:creationId xmlns:a16="http://schemas.microsoft.com/office/drawing/2014/main" id="{0D60FE3A-DC87-46B6-B67C-31931FEBD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8" y="914584"/>
            <a:ext cx="5038582" cy="50385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D4A4AFD-0498-42DB-8417-7B44BFA3EDB8}"/>
              </a:ext>
            </a:extLst>
          </p:cNvPr>
          <p:cNvSpPr/>
          <p:nvPr/>
        </p:nvSpPr>
        <p:spPr>
          <a:xfrm>
            <a:off x="463497" y="1294261"/>
            <a:ext cx="4264557" cy="426455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76D2973-AE8B-4036-BD04-C8481E058E21}"/>
              </a:ext>
            </a:extLst>
          </p:cNvPr>
          <p:cNvSpPr/>
          <p:nvPr/>
        </p:nvSpPr>
        <p:spPr>
          <a:xfrm>
            <a:off x="1605034" y="2426458"/>
            <a:ext cx="2005083" cy="20050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015F10-B21D-4B0C-A3D1-1624BBE91C38}"/>
              </a:ext>
            </a:extLst>
          </p:cNvPr>
          <p:cNvSpPr/>
          <p:nvPr/>
        </p:nvSpPr>
        <p:spPr>
          <a:xfrm>
            <a:off x="2155411" y="2979252"/>
            <a:ext cx="899494" cy="89949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EB9A0F-AF77-429C-8237-CD3B47270952}"/>
              </a:ext>
            </a:extLst>
          </p:cNvPr>
          <p:cNvCxnSpPr>
            <a:cxnSpLocks/>
          </p:cNvCxnSpPr>
          <p:nvPr/>
        </p:nvCxnSpPr>
        <p:spPr>
          <a:xfrm flipH="1" flipV="1">
            <a:off x="4324350" y="1981200"/>
            <a:ext cx="243530" cy="2450342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5D442B0-865A-4505-B1AE-B501CF9AACB3}"/>
              </a:ext>
            </a:extLst>
          </p:cNvPr>
          <p:cNvSpPr/>
          <p:nvPr/>
        </p:nvSpPr>
        <p:spPr>
          <a:xfrm>
            <a:off x="4446115" y="4331368"/>
            <a:ext cx="297347" cy="2973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21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9"/>
    </mc:Choice>
    <mc:Fallback xmlns="">
      <p:transition spd="slow" advTm="913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media.wired.com/photos/59333553714b881cb296a313/master/w_660,c_limit/Mercator_projection_660.jpg">
            <a:extLst>
              <a:ext uri="{FF2B5EF4-FFF2-40B4-BE49-F238E27FC236}">
                <a16:creationId xmlns:a16="http://schemas.microsoft.com/office/drawing/2014/main" id="{99C2E4BF-2268-47C3-B979-B8371ED0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637078"/>
            <a:ext cx="6580959" cy="558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622C43-4CAC-402F-81D6-B9515837B380}"/>
              </a:ext>
            </a:extLst>
          </p:cNvPr>
          <p:cNvSpPr txBox="1"/>
          <p:nvPr/>
        </p:nvSpPr>
        <p:spPr>
          <a:xfrm>
            <a:off x="735725" y="2471603"/>
            <a:ext cx="35587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solidFill>
                  <a:srgbClr val="FF0000"/>
                </a:solidFill>
              </a:rPr>
              <a:t>INTRINSIC</a:t>
            </a:r>
            <a:endParaRPr lang="en-US" sz="4800" dirty="0"/>
          </a:p>
          <a:p>
            <a:pPr algn="ctr"/>
            <a:r>
              <a:rPr lang="en-US" sz="4800" dirty="0"/>
              <a:t>GEOMETRY</a:t>
            </a:r>
            <a:endParaRPr lang="en-CA" sz="48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11F9CF-E18D-4E6A-9D44-2E62B89735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56840" y="1751040"/>
              <a:ext cx="2103840" cy="559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11F9CF-E18D-4E6A-9D44-2E62B89735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7480" y="1741680"/>
                <a:ext cx="2122560" cy="57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891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7"/>
    </mc:Choice>
    <mc:Fallback xmlns="">
      <p:transition spd="slow" advTm="10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2r55xnwy6nx47.cloudfront.net/uploads/2015/04/EntanglementLead_613x343-520x291.jpg">
            <a:extLst>
              <a:ext uri="{FF2B5EF4-FFF2-40B4-BE49-F238E27FC236}">
                <a16:creationId xmlns:a16="http://schemas.microsoft.com/office/drawing/2014/main" id="{EC893D5B-5743-42CB-A372-E686B1665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08" y="2128386"/>
            <a:ext cx="7381977" cy="413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E736C4-34D8-47CF-A0D2-7356CE4E6DDA}"/>
              </a:ext>
            </a:extLst>
          </p:cNvPr>
          <p:cNvSpPr txBox="1"/>
          <p:nvPr/>
        </p:nvSpPr>
        <p:spPr>
          <a:xfrm>
            <a:off x="5617093" y="453403"/>
            <a:ext cx="46357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Spacetime is a 4D</a:t>
            </a:r>
          </a:p>
          <a:p>
            <a:pPr algn="ctr"/>
            <a:r>
              <a:rPr lang="en-US" sz="4400" dirty="0"/>
              <a:t>curved space.</a:t>
            </a:r>
            <a:endParaRPr lang="en-CA" sz="4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D59EAD-A43E-4430-8094-04994C8C4C88}"/>
              </a:ext>
            </a:extLst>
          </p:cNvPr>
          <p:cNvSpPr/>
          <p:nvPr/>
        </p:nvSpPr>
        <p:spPr>
          <a:xfrm>
            <a:off x="1813341" y="1085868"/>
            <a:ext cx="251692" cy="2516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AB7539-6E7D-4A42-B215-5AF2CAC7410D}"/>
              </a:ext>
            </a:extLst>
          </p:cNvPr>
          <p:cNvCxnSpPr>
            <a:cxnSpLocks/>
          </p:cNvCxnSpPr>
          <p:nvPr/>
        </p:nvCxnSpPr>
        <p:spPr>
          <a:xfrm>
            <a:off x="1939187" y="1211716"/>
            <a:ext cx="4897042" cy="3157084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D4A6FE-CB54-4D43-B898-DBC53255B1DC}"/>
              </a:ext>
            </a:extLst>
          </p:cNvPr>
          <p:cNvSpPr txBox="1"/>
          <p:nvPr/>
        </p:nvSpPr>
        <p:spPr>
          <a:xfrm>
            <a:off x="-45325" y="3538403"/>
            <a:ext cx="35587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solidFill>
                  <a:srgbClr val="FF0000"/>
                </a:solidFill>
              </a:rPr>
              <a:t>INTRINSIC</a:t>
            </a:r>
            <a:endParaRPr lang="en-US" sz="4800" dirty="0"/>
          </a:p>
          <a:p>
            <a:pPr algn="ctr"/>
            <a:r>
              <a:rPr lang="en-US" sz="4800" dirty="0"/>
              <a:t>GEOMETRY</a:t>
            </a:r>
            <a:endParaRPr lang="en-CA" sz="48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CFFCD2C-E04B-47A2-9DA0-DBD038CE106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000" y="668880"/>
              <a:ext cx="7828560" cy="4618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CFFCD2C-E04B-47A2-9DA0-DBD038CE10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640" y="659520"/>
                <a:ext cx="7847280" cy="4637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3685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83"/>
    </mc:Choice>
    <mc:Fallback xmlns="">
      <p:transition spd="slow" advTm="38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media.wired.com/photos/59333553714b881cb296a313/master/w_660,c_limit/Mercator_projection_660.jpg">
            <a:extLst>
              <a:ext uri="{FF2B5EF4-FFF2-40B4-BE49-F238E27FC236}">
                <a16:creationId xmlns:a16="http://schemas.microsoft.com/office/drawing/2014/main" id="{99C2E4BF-2268-47C3-B979-B8371ED03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3" t="17067" b="27067"/>
          <a:stretch/>
        </p:blipFill>
        <p:spPr bwMode="auto">
          <a:xfrm>
            <a:off x="0" y="0"/>
            <a:ext cx="96756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BEE714-FF0B-4B83-B51F-9524923492BD}"/>
              </a:ext>
            </a:extLst>
          </p:cNvPr>
          <p:cNvCxnSpPr>
            <a:cxnSpLocks/>
          </p:cNvCxnSpPr>
          <p:nvPr/>
        </p:nvCxnSpPr>
        <p:spPr>
          <a:xfrm flipV="1">
            <a:off x="6038850" y="2705100"/>
            <a:ext cx="0" cy="1429326"/>
          </a:xfrm>
          <a:prstGeom prst="straightConnector1">
            <a:avLst/>
          </a:prstGeom>
          <a:ln w="1270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58D68F-DD1A-43D1-8159-8899176F9371}"/>
                  </a:ext>
                </a:extLst>
              </p:cNvPr>
              <p:cNvSpPr txBox="1"/>
              <p:nvPr/>
            </p:nvSpPr>
            <p:spPr>
              <a:xfrm>
                <a:off x="9867914" y="2150505"/>
                <a:ext cx="2102145" cy="2538515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4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4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58D68F-DD1A-43D1-8159-8899176F9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914" y="2150505"/>
                <a:ext cx="2102145" cy="2538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1DD46A-62E0-4294-9D26-6C2EF12B4F20}"/>
              </a:ext>
            </a:extLst>
          </p:cNvPr>
          <p:cNvCxnSpPr>
            <a:cxnSpLocks/>
          </p:cNvCxnSpPr>
          <p:nvPr/>
        </p:nvCxnSpPr>
        <p:spPr>
          <a:xfrm>
            <a:off x="6038850" y="4134426"/>
            <a:ext cx="1181100" cy="0"/>
          </a:xfrm>
          <a:prstGeom prst="straightConnector1">
            <a:avLst/>
          </a:prstGeom>
          <a:ln w="1270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803B1B7-CF15-48DD-A69C-C705551CFC2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53200" y="2986200"/>
              <a:ext cx="11013120" cy="3561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803B1B7-CF15-48DD-A69C-C705551CFC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3840" y="2976840"/>
                <a:ext cx="11031840" cy="3580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3431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13"/>
    </mc:Choice>
    <mc:Fallback xmlns="">
      <p:transition spd="slow" advTm="35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media.wired.com/photos/59333553714b881cb296a313/master/w_660,c_limit/Mercator_projection_660.jpg">
            <a:extLst>
              <a:ext uri="{FF2B5EF4-FFF2-40B4-BE49-F238E27FC236}">
                <a16:creationId xmlns:a16="http://schemas.microsoft.com/office/drawing/2014/main" id="{99C2E4BF-2268-47C3-B979-B8371ED03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3" t="17067" b="27067"/>
          <a:stretch/>
        </p:blipFill>
        <p:spPr bwMode="auto">
          <a:xfrm>
            <a:off x="0" y="0"/>
            <a:ext cx="96756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BEE714-FF0B-4B83-B51F-9524923492BD}"/>
              </a:ext>
            </a:extLst>
          </p:cNvPr>
          <p:cNvCxnSpPr>
            <a:cxnSpLocks/>
          </p:cNvCxnSpPr>
          <p:nvPr/>
        </p:nvCxnSpPr>
        <p:spPr>
          <a:xfrm flipV="1">
            <a:off x="6038850" y="2705100"/>
            <a:ext cx="0" cy="1429326"/>
          </a:xfrm>
          <a:prstGeom prst="straightConnector1">
            <a:avLst/>
          </a:prstGeom>
          <a:ln w="1270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58D68F-DD1A-43D1-8159-8899176F9371}"/>
                  </a:ext>
                </a:extLst>
              </p:cNvPr>
              <p:cNvSpPr txBox="1"/>
              <p:nvPr/>
            </p:nvSpPr>
            <p:spPr>
              <a:xfrm>
                <a:off x="9867914" y="2150505"/>
                <a:ext cx="2102145" cy="2538515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4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4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58D68F-DD1A-43D1-8159-8899176F9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914" y="2150505"/>
                <a:ext cx="2102145" cy="2538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1DD46A-62E0-4294-9D26-6C2EF12B4F20}"/>
              </a:ext>
            </a:extLst>
          </p:cNvPr>
          <p:cNvCxnSpPr>
            <a:cxnSpLocks/>
          </p:cNvCxnSpPr>
          <p:nvPr/>
        </p:nvCxnSpPr>
        <p:spPr>
          <a:xfrm>
            <a:off x="6038850" y="4134426"/>
            <a:ext cx="1181100" cy="0"/>
          </a:xfrm>
          <a:prstGeom prst="straightConnector1">
            <a:avLst/>
          </a:prstGeom>
          <a:ln w="1270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1A2F63-DA6C-428E-A29F-0D3EF25FFB83}"/>
                  </a:ext>
                </a:extLst>
              </p:cNvPr>
              <p:cNvSpPr txBox="1"/>
              <p:nvPr/>
            </p:nvSpPr>
            <p:spPr>
              <a:xfrm>
                <a:off x="7466294" y="3429000"/>
                <a:ext cx="806850" cy="11456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36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1A2F63-DA6C-428E-A29F-0D3EF25FF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294" y="3429000"/>
                <a:ext cx="806850" cy="11456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A54C39-1199-4635-B35F-D1E95783CA8E}"/>
                  </a:ext>
                </a:extLst>
              </p:cNvPr>
              <p:cNvSpPr txBox="1"/>
              <p:nvPr/>
            </p:nvSpPr>
            <p:spPr>
              <a:xfrm>
                <a:off x="5528637" y="1384931"/>
                <a:ext cx="806850" cy="12404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36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A54C39-1199-4635-B35F-D1E95783C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637" y="1384931"/>
                <a:ext cx="806850" cy="1240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07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90"/>
    </mc:Choice>
    <mc:Fallback xmlns="">
      <p:transition spd="slow" advTm="13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s://media.wired.com/photos/59333553714b881cb296a313/master/w_660,c_limit/Mercator_projection_660.jpg">
            <a:extLst>
              <a:ext uri="{FF2B5EF4-FFF2-40B4-BE49-F238E27FC236}">
                <a16:creationId xmlns:a16="http://schemas.microsoft.com/office/drawing/2014/main" id="{22FAFE68-6200-44E2-B792-B5C54E51F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3" t="17067" b="27067"/>
          <a:stretch/>
        </p:blipFill>
        <p:spPr bwMode="auto">
          <a:xfrm>
            <a:off x="0" y="0"/>
            <a:ext cx="96756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58D68F-DD1A-43D1-8159-8899176F9371}"/>
                  </a:ext>
                </a:extLst>
              </p:cNvPr>
              <p:cNvSpPr txBox="1"/>
              <p:nvPr/>
            </p:nvSpPr>
            <p:spPr>
              <a:xfrm>
                <a:off x="9867914" y="2150505"/>
                <a:ext cx="2102145" cy="2538515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4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4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58D68F-DD1A-43D1-8159-8899176F9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914" y="2150505"/>
                <a:ext cx="2102145" cy="2538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21A25A6-5CB2-4F75-B0D9-9BDC30D4C484}"/>
              </a:ext>
            </a:extLst>
          </p:cNvPr>
          <p:cNvGrpSpPr/>
          <p:nvPr/>
        </p:nvGrpSpPr>
        <p:grpSpPr>
          <a:xfrm rot="1524989">
            <a:off x="1633847" y="519331"/>
            <a:ext cx="5353777" cy="8339378"/>
            <a:chOff x="7594600" y="2908300"/>
            <a:chExt cx="1790700" cy="2789306"/>
          </a:xfrm>
        </p:grpSpPr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66B643E1-A6BF-45AF-B2D1-7317B331BF9F}"/>
                </a:ext>
              </a:extLst>
            </p:cNvPr>
            <p:cNvCxnSpPr/>
            <p:nvPr/>
          </p:nvCxnSpPr>
          <p:spPr>
            <a:xfrm rot="5400000" flipH="1" flipV="1">
              <a:off x="7095297" y="3407603"/>
              <a:ext cx="2789306" cy="1790700"/>
            </a:xfrm>
            <a:prstGeom prst="curvedConnector3">
              <a:avLst/>
            </a:prstGeom>
            <a:ln w="1270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1246D73-4496-42D6-A959-EAB433E0A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4600" y="4785011"/>
              <a:ext cx="73300" cy="152399"/>
            </a:xfrm>
            <a:prstGeom prst="straightConnector1">
              <a:avLst/>
            </a:prstGeom>
            <a:ln w="1270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69A4F55-42A6-4481-81F4-9E4B0F34E8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9152" y="3547592"/>
              <a:ext cx="73300" cy="152399"/>
            </a:xfrm>
            <a:prstGeom prst="straightConnector1">
              <a:avLst/>
            </a:prstGeom>
            <a:ln w="1270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473CC3-0019-41FF-ACA7-409ED6B92140}"/>
              </a:ext>
            </a:extLst>
          </p:cNvPr>
          <p:cNvCxnSpPr>
            <a:cxnSpLocks/>
          </p:cNvCxnSpPr>
          <p:nvPr/>
        </p:nvCxnSpPr>
        <p:spPr>
          <a:xfrm flipV="1">
            <a:off x="2086688" y="3743839"/>
            <a:ext cx="2195472" cy="1316163"/>
          </a:xfrm>
          <a:prstGeom prst="straightConnector1">
            <a:avLst/>
          </a:prstGeom>
          <a:ln w="1270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6DBB39-EC2D-42E4-8225-4D29B5CE8EF2}"/>
                  </a:ext>
                </a:extLst>
              </p:cNvPr>
              <p:cNvSpPr txBox="1"/>
              <p:nvPr/>
            </p:nvSpPr>
            <p:spPr>
              <a:xfrm>
                <a:off x="3599171" y="265087"/>
                <a:ext cx="4781709" cy="1368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4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US" sz="40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4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40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US" sz="40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4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40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en-CA" sz="40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6DBB39-EC2D-42E4-8225-4D29B5CE8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171" y="265087"/>
                <a:ext cx="4781709" cy="13682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F156EC6C-A31B-4B6A-B0B0-8EE81367C335}"/>
              </a:ext>
            </a:extLst>
          </p:cNvPr>
          <p:cNvGrpSpPr/>
          <p:nvPr/>
        </p:nvGrpSpPr>
        <p:grpSpPr>
          <a:xfrm>
            <a:off x="2086688" y="3630676"/>
            <a:ext cx="1181100" cy="1429326"/>
            <a:chOff x="-335454" y="3630676"/>
            <a:chExt cx="1181100" cy="142932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1BEE714-FF0B-4B83-B51F-952492349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35454" y="3630676"/>
              <a:ext cx="0" cy="1429326"/>
            </a:xfrm>
            <a:prstGeom prst="straightConnector1">
              <a:avLst/>
            </a:prstGeom>
            <a:ln w="127000">
              <a:solidFill>
                <a:srgbClr val="00206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61DD46A-62E0-4294-9D26-6C2EF12B4F20}"/>
                </a:ext>
              </a:extLst>
            </p:cNvPr>
            <p:cNvCxnSpPr>
              <a:cxnSpLocks/>
            </p:cNvCxnSpPr>
            <p:nvPr/>
          </p:nvCxnSpPr>
          <p:spPr>
            <a:xfrm>
              <a:off x="-335454" y="5060002"/>
              <a:ext cx="1181100" cy="0"/>
            </a:xfrm>
            <a:prstGeom prst="straightConnector1">
              <a:avLst/>
            </a:prstGeom>
            <a:ln w="127000">
              <a:solidFill>
                <a:srgbClr val="00206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B7A981-203E-4723-A55D-FDE9F4B36306}"/>
                  </a:ext>
                </a:extLst>
              </p:cNvPr>
              <p:cNvSpPr txBox="1"/>
              <p:nvPr/>
            </p:nvSpPr>
            <p:spPr>
              <a:xfrm>
                <a:off x="5022300" y="5444000"/>
                <a:ext cx="3358580" cy="9260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B7A981-203E-4723-A55D-FDE9F4B36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300" y="5444000"/>
                <a:ext cx="3358580" cy="9260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53C28C-116A-4FC6-9F53-80E2C8B9DF2B}"/>
                  </a:ext>
                </a:extLst>
              </p:cNvPr>
              <p:cNvSpPr txBox="1"/>
              <p:nvPr/>
            </p:nvSpPr>
            <p:spPr>
              <a:xfrm>
                <a:off x="2647052" y="2192490"/>
                <a:ext cx="1229473" cy="14947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53C28C-116A-4FC6-9F53-80E2C8B9D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052" y="2192490"/>
                <a:ext cx="1229473" cy="14947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BE44600-B7C5-44EB-BE29-CB9C26FBFF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8880" y="3024000"/>
              <a:ext cx="2318400" cy="2195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BE44600-B7C5-44EB-BE29-CB9C26FBFF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99520" y="3014640"/>
                <a:ext cx="2337120" cy="2214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1852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32"/>
    </mc:Choice>
    <mc:Fallback xmlns="">
      <p:transition spd="slow" advTm="39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2r55xnwy6nx47.cloudfront.net/uploads/2015/04/EntanglementLead_613x343-520x291.jpg">
            <a:extLst>
              <a:ext uri="{FF2B5EF4-FFF2-40B4-BE49-F238E27FC236}">
                <a16:creationId xmlns:a16="http://schemas.microsoft.com/office/drawing/2014/main" id="{EC893D5B-5743-42CB-A372-E686B1665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4" t="6987" b="6987"/>
          <a:stretch/>
        </p:blipFill>
        <p:spPr bwMode="auto">
          <a:xfrm>
            <a:off x="0" y="0"/>
            <a:ext cx="93687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B13814-D940-4A43-9223-A5BD6F407E5D}"/>
                  </a:ext>
                </a:extLst>
              </p:cNvPr>
              <p:cNvSpPr txBox="1"/>
              <p:nvPr/>
            </p:nvSpPr>
            <p:spPr>
              <a:xfrm>
                <a:off x="9658364" y="1041808"/>
                <a:ext cx="2324086" cy="4774384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CA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40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4000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4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CA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40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4000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4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CA" sz="4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CA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B13814-D940-4A43-9223-A5BD6F40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8364" y="1041808"/>
                <a:ext cx="2324086" cy="4774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65BB79A-4F10-4651-BF7B-A33216CBCEE9}"/>
              </a:ext>
            </a:extLst>
          </p:cNvPr>
          <p:cNvGrpSpPr/>
          <p:nvPr/>
        </p:nvGrpSpPr>
        <p:grpSpPr>
          <a:xfrm>
            <a:off x="6425834" y="3218798"/>
            <a:ext cx="1830262" cy="1639528"/>
            <a:chOff x="6425834" y="3218798"/>
            <a:chExt cx="1830262" cy="163952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54F59E3-2839-4924-8A3D-131DFF85EF45}"/>
                </a:ext>
              </a:extLst>
            </p:cNvPr>
            <p:cNvGrpSpPr/>
            <p:nvPr/>
          </p:nvGrpSpPr>
          <p:grpSpPr>
            <a:xfrm>
              <a:off x="7074996" y="3429000"/>
              <a:ext cx="1181100" cy="1429326"/>
              <a:chOff x="-335454" y="3630676"/>
              <a:chExt cx="1181100" cy="142932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6C0ACC9-63C5-4602-B9EC-83608B0083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35454" y="3630676"/>
                <a:ext cx="0" cy="1429326"/>
              </a:xfrm>
              <a:prstGeom prst="straightConnector1">
                <a:avLst/>
              </a:prstGeom>
              <a:ln w="127000">
                <a:solidFill>
                  <a:srgbClr val="37CBFF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FB76E36-C49F-4B25-B8BB-6E479DACB8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35454" y="5060002"/>
                <a:ext cx="1181100" cy="0"/>
              </a:xfrm>
              <a:prstGeom prst="straightConnector1">
                <a:avLst/>
              </a:prstGeom>
              <a:ln w="127000">
                <a:solidFill>
                  <a:srgbClr val="37CBFF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8E68494-8AEB-49D2-9CEE-ACAD769BFD6C}"/>
                </a:ext>
              </a:extLst>
            </p:cNvPr>
            <p:cNvGrpSpPr/>
            <p:nvPr/>
          </p:nvGrpSpPr>
          <p:grpSpPr>
            <a:xfrm rot="18987774">
              <a:off x="6425834" y="3218798"/>
              <a:ext cx="1181100" cy="1429326"/>
              <a:chOff x="-335454" y="3630676"/>
              <a:chExt cx="1181100" cy="1429326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3F7428BB-3BF1-4FD1-8431-0FF1CFC674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35454" y="3630676"/>
                <a:ext cx="0" cy="1429326"/>
              </a:xfrm>
              <a:prstGeom prst="straightConnector1">
                <a:avLst/>
              </a:prstGeom>
              <a:ln w="127000">
                <a:solidFill>
                  <a:srgbClr val="37CBFF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70B5C86-16A9-43B8-A83F-2820513C5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35454" y="5060002"/>
                <a:ext cx="1181100" cy="0"/>
              </a:xfrm>
              <a:prstGeom prst="straightConnector1">
                <a:avLst/>
              </a:prstGeom>
              <a:ln w="127000">
                <a:solidFill>
                  <a:srgbClr val="37CBFF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9B06CB7-575E-4499-A3F0-AC9F95442B3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3240" y="1814040"/>
              <a:ext cx="4558320" cy="3337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9B06CB7-575E-4499-A3F0-AC9F95442B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880" y="1804680"/>
                <a:ext cx="4577040" cy="3356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1494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1"/>
    </mc:Choice>
    <mc:Fallback xmlns="">
      <p:transition spd="slow" advTm="14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02AB6C-95FD-4A92-980A-6FBDE9EDFBB9}"/>
                  </a:ext>
                </a:extLst>
              </p:cNvPr>
              <p:cNvSpPr txBox="1"/>
              <p:nvPr/>
            </p:nvSpPr>
            <p:spPr>
              <a:xfrm>
                <a:off x="8916478" y="1856468"/>
                <a:ext cx="2952736" cy="3761479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6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6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6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6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6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02AB6C-95FD-4A92-980A-6FBDE9EDF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478" y="1856468"/>
                <a:ext cx="2952736" cy="37614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9A86B7-8E69-41F4-9ED1-56E7C9DB9C4B}"/>
                  </a:ext>
                </a:extLst>
              </p:cNvPr>
              <p:cNvSpPr txBox="1"/>
              <p:nvPr/>
            </p:nvSpPr>
            <p:spPr>
              <a:xfrm>
                <a:off x="560019" y="2003953"/>
                <a:ext cx="2505622" cy="3366627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48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48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48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48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9A86B7-8E69-41F4-9ED1-56E7C9DB9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19" y="2003953"/>
                <a:ext cx="2505622" cy="3366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90BCF5E-29A4-4E35-A2B6-98DF22E2F9B7}"/>
              </a:ext>
            </a:extLst>
          </p:cNvPr>
          <p:cNvSpPr txBox="1"/>
          <p:nvPr/>
        </p:nvSpPr>
        <p:spPr>
          <a:xfrm>
            <a:off x="381092" y="582107"/>
            <a:ext cx="2863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Old Notation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944F74-C5AB-4687-91E0-A6B7E64BF41B}"/>
              </a:ext>
            </a:extLst>
          </p:cNvPr>
          <p:cNvSpPr txBox="1"/>
          <p:nvPr/>
        </p:nvSpPr>
        <p:spPr>
          <a:xfrm>
            <a:off x="7649795" y="274330"/>
            <a:ext cx="45422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u="sng" dirty="0">
                <a:solidFill>
                  <a:srgbClr val="FF0000"/>
                </a:solidFill>
              </a:rPr>
              <a:t>New</a:t>
            </a:r>
            <a:r>
              <a:rPr lang="en-CA" sz="6000" u="sng" dirty="0"/>
              <a:t> Notation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997FB-B226-46EA-A20A-F6FA9FB1648B}"/>
              </a:ext>
            </a:extLst>
          </p:cNvPr>
          <p:cNvSpPr txBox="1"/>
          <p:nvPr/>
        </p:nvSpPr>
        <p:spPr>
          <a:xfrm>
            <a:off x="3818860" y="4829344"/>
            <a:ext cx="40932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5400" dirty="0">
                <a:solidFill>
                  <a:srgbClr val="00B050"/>
                </a:solidFill>
              </a:rPr>
              <a:t>Different</a:t>
            </a:r>
          </a:p>
          <a:p>
            <a:pPr algn="ctr"/>
            <a:r>
              <a:rPr lang="en-CA" sz="5400" dirty="0">
                <a:solidFill>
                  <a:srgbClr val="00B050"/>
                </a:solidFill>
              </a:rPr>
              <a:t>Vector 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9756FB-7207-4F4C-972F-32C2B14717C6}"/>
                  </a:ext>
                </a:extLst>
              </p:cNvPr>
              <p:cNvSpPr txBox="1"/>
              <p:nvPr/>
            </p:nvSpPr>
            <p:spPr>
              <a:xfrm>
                <a:off x="3150732" y="1611085"/>
                <a:ext cx="927305" cy="1351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40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CA" sz="4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9756FB-7207-4F4C-972F-32C2B1471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732" y="1611085"/>
                <a:ext cx="927305" cy="1351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F224A7-E22E-4DF8-B96A-3151F825BF52}"/>
                  </a:ext>
                </a:extLst>
              </p:cNvPr>
              <p:cNvSpPr txBox="1"/>
              <p:nvPr/>
            </p:nvSpPr>
            <p:spPr>
              <a:xfrm>
                <a:off x="6984718" y="1611085"/>
                <a:ext cx="1574342" cy="897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CA" sz="4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F224A7-E22E-4DF8-B96A-3151F825B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718" y="1611085"/>
                <a:ext cx="1574342" cy="897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1C2B775-264A-46B0-A938-A7F9B5A35FD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3080" y="1052640"/>
              <a:ext cx="11801880" cy="4569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1C2B775-264A-46B0-A938-A7F9B5A35F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3720" y="1043280"/>
                <a:ext cx="11820600" cy="4588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7174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96"/>
    </mc:Choice>
    <mc:Fallback xmlns="">
      <p:transition spd="slow" advTm="42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3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02AB6C-95FD-4A92-980A-6FBDE9EDFBB9}"/>
                  </a:ext>
                </a:extLst>
              </p:cNvPr>
              <p:cNvSpPr txBox="1"/>
              <p:nvPr/>
            </p:nvSpPr>
            <p:spPr>
              <a:xfrm>
                <a:off x="762014" y="702705"/>
                <a:ext cx="2952736" cy="3761479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6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6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6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6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6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02AB6C-95FD-4A92-980A-6FBDE9EDF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14" y="702705"/>
                <a:ext cx="2952736" cy="37614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45BEAE-FCBD-4BAE-8039-63E977B0CB0A}"/>
                  </a:ext>
                </a:extLst>
              </p:cNvPr>
              <p:cNvSpPr txBox="1"/>
              <p:nvPr/>
            </p:nvSpPr>
            <p:spPr>
              <a:xfrm>
                <a:off x="5350686" y="549140"/>
                <a:ext cx="6688914" cy="52597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5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5</m:t>
                      </m:r>
                      <m:f>
                        <m:fPr>
                          <m:ctrlPr>
                            <a:rPr lang="en-US" sz="5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5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54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f>
                        <m:fPr>
                          <m:ctrlPr>
                            <a:rPr lang="en-US" sz="5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5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54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5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(−2)</m:t>
                      </m:r>
                      <m:f>
                        <m:fPr>
                          <m:ctrlPr>
                            <a:rPr lang="en-US" sz="5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5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54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f>
                        <m:fPr>
                          <m:ctrlPr>
                            <a:rPr lang="en-US" sz="5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5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54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5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3</m:t>
                      </m:r>
                      <m:f>
                        <m:fPr>
                          <m:ctrlPr>
                            <a:rPr lang="en-US" sz="5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5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54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f>
                        <m:fPr>
                          <m:ctrlPr>
                            <a:rPr lang="en-US" sz="54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5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54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45BEAE-FCBD-4BAE-8039-63E977B0C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686" y="549140"/>
                <a:ext cx="6688914" cy="52597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C070E94-D7EB-41C3-9AE2-181DE517275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8520" y="1660320"/>
              <a:ext cx="4335120" cy="4995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C070E94-D7EB-41C3-9AE2-181DE51727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9160" y="1650960"/>
                <a:ext cx="4353840" cy="5014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4346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60"/>
    </mc:Choice>
    <mc:Fallback xmlns="">
      <p:transition spd="slow" advTm="20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9ED746B-8C5F-45B9-8960-B12DAE1681C4}"/>
              </a:ext>
            </a:extLst>
          </p:cNvPr>
          <p:cNvGrpSpPr/>
          <p:nvPr/>
        </p:nvGrpSpPr>
        <p:grpSpPr>
          <a:xfrm>
            <a:off x="159657" y="1189082"/>
            <a:ext cx="11596914" cy="5414918"/>
            <a:chOff x="159657" y="1189082"/>
            <a:chExt cx="11596914" cy="5414918"/>
          </a:xfrm>
        </p:grpSpPr>
        <p:sp>
          <p:nvSpPr>
            <p:cNvPr id="2" name="Cloud 1">
              <a:extLst>
                <a:ext uri="{FF2B5EF4-FFF2-40B4-BE49-F238E27FC236}">
                  <a16:creationId xmlns:a16="http://schemas.microsoft.com/office/drawing/2014/main" id="{53217FBC-EECF-4712-835B-16DEB0D8EC88}"/>
                </a:ext>
              </a:extLst>
            </p:cNvPr>
            <p:cNvSpPr/>
            <p:nvPr/>
          </p:nvSpPr>
          <p:spPr>
            <a:xfrm>
              <a:off x="159657" y="1189082"/>
              <a:ext cx="11596914" cy="5414918"/>
            </a:xfrm>
            <a:prstGeom prst="clou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5BA2BC-9C3E-4B14-8C3F-0DE8CDED45D7}"/>
                </a:ext>
              </a:extLst>
            </p:cNvPr>
            <p:cNvSpPr txBox="1"/>
            <p:nvPr/>
          </p:nvSpPr>
          <p:spPr>
            <a:xfrm>
              <a:off x="6748182" y="2281040"/>
              <a:ext cx="2701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dirty="0"/>
                <a:t>4-dimensions</a:t>
              </a:r>
              <a:endParaRPr lang="en-CA" sz="28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CCDC80-A4BC-43DC-8A93-976DA63036BC}"/>
                </a:ext>
              </a:extLst>
            </p:cNvPr>
            <p:cNvSpPr txBox="1"/>
            <p:nvPr/>
          </p:nvSpPr>
          <p:spPr>
            <a:xfrm>
              <a:off x="1443170" y="4660505"/>
              <a:ext cx="19514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Differentials</a:t>
              </a:r>
              <a:endParaRPr lang="en-CA" sz="28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5A6AF9-6F67-4869-9227-BB8B5A5AA2BF}"/>
                </a:ext>
              </a:extLst>
            </p:cNvPr>
            <p:cNvSpPr txBox="1"/>
            <p:nvPr/>
          </p:nvSpPr>
          <p:spPr>
            <a:xfrm>
              <a:off x="3897093" y="3247635"/>
              <a:ext cx="37172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/>
                <a:t>Tensor Calculus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7631CA-FCBB-4704-98A6-8AB8DBD9652E}"/>
                </a:ext>
              </a:extLst>
            </p:cNvPr>
            <p:cNvSpPr txBox="1"/>
            <p:nvPr/>
          </p:nvSpPr>
          <p:spPr>
            <a:xfrm>
              <a:off x="1731356" y="2434390"/>
              <a:ext cx="30420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Curved </a:t>
              </a:r>
              <a:r>
                <a:rPr lang="en-CA" sz="3200" dirty="0"/>
                <a:t>Spacetime</a:t>
              </a:r>
              <a:endParaRPr lang="en-CA" sz="28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8EF57C-31AB-4CA8-BCC3-28155CBF7385}"/>
                </a:ext>
              </a:extLst>
            </p:cNvPr>
            <p:cNvSpPr txBox="1"/>
            <p:nvPr/>
          </p:nvSpPr>
          <p:spPr>
            <a:xfrm>
              <a:off x="7104154" y="4398895"/>
              <a:ext cx="30942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Covariant derivative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BFBA49-10EC-4A05-841E-C08361184791}"/>
                </a:ext>
              </a:extLst>
            </p:cNvPr>
            <p:cNvSpPr txBox="1"/>
            <p:nvPr/>
          </p:nvSpPr>
          <p:spPr>
            <a:xfrm>
              <a:off x="4524253" y="5153324"/>
              <a:ext cx="30553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Metric Tensor</a:t>
              </a:r>
              <a:endParaRPr lang="en-CA" sz="4000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F7CC31E2-DF67-450C-8CC1-9AF3DC3141CA}"/>
              </a:ext>
            </a:extLst>
          </p:cNvPr>
          <p:cNvSpPr txBox="1">
            <a:spLocks/>
          </p:cNvSpPr>
          <p:nvPr/>
        </p:nvSpPr>
        <p:spPr>
          <a:xfrm>
            <a:off x="311705" y="-56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C00000"/>
                </a:solidFill>
              </a:rPr>
              <a:t>Let’s learn General Relativity…</a:t>
            </a:r>
            <a:endParaRPr lang="en-CA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F0B4A36-A994-4FFC-B615-7518E9718ED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7760" y="2104200"/>
              <a:ext cx="9319680" cy="3171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F0B4A36-A994-4FFC-B615-7518E9718E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8400" y="2094840"/>
                <a:ext cx="9338400" cy="3190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087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45"/>
    </mc:Choice>
    <mc:Fallback xmlns="">
      <p:transition spd="slow" advTm="43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02AB6C-95FD-4A92-980A-6FBDE9EDFBB9}"/>
                  </a:ext>
                </a:extLst>
              </p:cNvPr>
              <p:cNvSpPr txBox="1"/>
              <p:nvPr/>
            </p:nvSpPr>
            <p:spPr>
              <a:xfrm>
                <a:off x="1821557" y="1200803"/>
                <a:ext cx="2952736" cy="3761479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6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6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6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6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6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02AB6C-95FD-4A92-980A-6FBDE9EDF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557" y="1200803"/>
                <a:ext cx="2952736" cy="37614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E906866-09FD-4D75-8085-36DB7A6DAF5A}"/>
              </a:ext>
            </a:extLst>
          </p:cNvPr>
          <p:cNvSpPr txBox="1"/>
          <p:nvPr/>
        </p:nvSpPr>
        <p:spPr>
          <a:xfrm>
            <a:off x="6238180" y="2220071"/>
            <a:ext cx="4894277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Useful for </a:t>
            </a:r>
          </a:p>
          <a:p>
            <a:pPr algn="ctr"/>
            <a:r>
              <a:rPr lang="en-US" sz="6000" dirty="0"/>
              <a:t>curved spaces!</a:t>
            </a:r>
            <a:endParaRPr lang="en-CA" sz="6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CD4E9B-5BE2-4680-B382-619EBBAA9B2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41160" y="2387880"/>
              <a:ext cx="1648440" cy="33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CD4E9B-5BE2-4680-B382-619EBBAA9B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1800" y="2378520"/>
                <a:ext cx="1667160" cy="351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329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1"/>
    </mc:Choice>
    <mc:Fallback xmlns="">
      <p:transition spd="slow" advTm="3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02AB6C-95FD-4A92-980A-6FBDE9EDFBB9}"/>
                  </a:ext>
                </a:extLst>
              </p:cNvPr>
              <p:cNvSpPr txBox="1"/>
              <p:nvPr/>
            </p:nvSpPr>
            <p:spPr>
              <a:xfrm>
                <a:off x="1821557" y="1200803"/>
                <a:ext cx="2952736" cy="3761479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6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6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6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6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6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02AB6C-95FD-4A92-980A-6FBDE9EDF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557" y="1200803"/>
                <a:ext cx="2952736" cy="37614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E906866-09FD-4D75-8085-36DB7A6DAF5A}"/>
              </a:ext>
            </a:extLst>
          </p:cNvPr>
          <p:cNvSpPr txBox="1"/>
          <p:nvPr/>
        </p:nvSpPr>
        <p:spPr>
          <a:xfrm>
            <a:off x="6310753" y="1697557"/>
            <a:ext cx="4284676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Fine for flat/extrinsic geometry!</a:t>
            </a:r>
            <a:endParaRPr lang="en-CA" sz="6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2EEDFF0-5253-4BA3-81B2-805FE68B0C0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55400" y="1180800"/>
              <a:ext cx="2510280" cy="2499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2EEDFF0-5253-4BA3-81B2-805FE68B0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6040" y="1171440"/>
                <a:ext cx="2529000" cy="2518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383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3"/>
    </mc:Choice>
    <mc:Fallback xmlns="">
      <p:transition spd="slow" advTm="15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AFFCF0-D8E6-4436-BE4A-E83FE18B28A8}"/>
              </a:ext>
            </a:extLst>
          </p:cNvPr>
          <p:cNvSpPr txBox="1">
            <a:spLocks/>
          </p:cNvSpPr>
          <p:nvPr/>
        </p:nvSpPr>
        <p:spPr>
          <a:xfrm>
            <a:off x="311705" y="-56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C00000"/>
                </a:solidFill>
              </a:rPr>
              <a:t>Let’s learn General Relativity…</a:t>
            </a:r>
            <a:endParaRPr lang="en-CA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813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1"/>
    </mc:Choice>
    <mc:Fallback xmlns="">
      <p:transition spd="slow" advTm="631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AFFCF0-D8E6-4436-BE4A-E83FE18B28A8}"/>
              </a:ext>
            </a:extLst>
          </p:cNvPr>
          <p:cNvSpPr txBox="1">
            <a:spLocks/>
          </p:cNvSpPr>
          <p:nvPr/>
        </p:nvSpPr>
        <p:spPr>
          <a:xfrm>
            <a:off x="311705" y="-56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C00000"/>
                </a:solidFill>
              </a:rPr>
              <a:t>Let’s learn General Relativity…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9D5CB-2767-4994-B2ED-B0ED2D8C076D}"/>
              </a:ext>
            </a:extLst>
          </p:cNvPr>
          <p:cNvSpPr/>
          <p:nvPr/>
        </p:nvSpPr>
        <p:spPr>
          <a:xfrm>
            <a:off x="520148" y="1993348"/>
            <a:ext cx="2226365" cy="1537252"/>
          </a:xfrm>
          <a:prstGeom prst="rect">
            <a:avLst/>
          </a:prstGeom>
          <a:ln w="762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Tensor</a:t>
            </a:r>
          </a:p>
          <a:p>
            <a:pPr algn="ctr"/>
            <a:r>
              <a:rPr lang="en-US" sz="4000" dirty="0"/>
              <a:t>Algebra</a:t>
            </a:r>
            <a:endParaRPr lang="en-CA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A671B0-4CF8-4B2E-A159-5A53B900AB96}"/>
              </a:ext>
            </a:extLst>
          </p:cNvPr>
          <p:cNvSpPr/>
          <p:nvPr/>
        </p:nvSpPr>
        <p:spPr>
          <a:xfrm>
            <a:off x="3495261" y="1993348"/>
            <a:ext cx="2226365" cy="1537252"/>
          </a:xfrm>
          <a:prstGeom prst="rect">
            <a:avLst/>
          </a:prstGeom>
          <a:solidFill>
            <a:srgbClr val="D84040"/>
          </a:solidFill>
          <a:ln w="762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Tensor</a:t>
            </a:r>
          </a:p>
          <a:p>
            <a:pPr algn="ctr"/>
            <a:r>
              <a:rPr lang="en-US" sz="4000" dirty="0"/>
              <a:t>Calculus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96BD00-18EA-4705-A603-215FC61ED258}"/>
              </a:ext>
            </a:extLst>
          </p:cNvPr>
          <p:cNvSpPr/>
          <p:nvPr/>
        </p:nvSpPr>
        <p:spPr>
          <a:xfrm>
            <a:off x="6470374" y="1993348"/>
            <a:ext cx="2226365" cy="1537252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Curved (Differential)</a:t>
            </a:r>
            <a:br>
              <a:rPr lang="en-US" sz="2800" dirty="0"/>
            </a:br>
            <a:r>
              <a:rPr lang="en-US" sz="2800" dirty="0"/>
              <a:t>Geometry</a:t>
            </a:r>
            <a:endParaRPr lang="en-CA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49DDBC-7EA6-4F2F-8A66-3EC97E54A250}"/>
              </a:ext>
            </a:extLst>
          </p:cNvPr>
          <p:cNvSpPr/>
          <p:nvPr/>
        </p:nvSpPr>
        <p:spPr>
          <a:xfrm>
            <a:off x="9445487" y="1993346"/>
            <a:ext cx="2226365" cy="1537252"/>
          </a:xfrm>
          <a:prstGeom prst="rect">
            <a:avLst/>
          </a:prstGeom>
          <a:solidFill>
            <a:schemeClr val="tx1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General</a:t>
            </a:r>
          </a:p>
          <a:p>
            <a:pPr algn="ctr"/>
            <a:r>
              <a:rPr lang="en-US" sz="4000" dirty="0"/>
              <a:t>Relativity</a:t>
            </a:r>
            <a:endParaRPr lang="en-CA" sz="40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64CD476-8918-4C1E-BD1A-F0214CF77003}"/>
              </a:ext>
            </a:extLst>
          </p:cNvPr>
          <p:cNvSpPr/>
          <p:nvPr/>
        </p:nvSpPr>
        <p:spPr>
          <a:xfrm>
            <a:off x="2811502" y="2535030"/>
            <a:ext cx="601980" cy="453887"/>
          </a:xfrm>
          <a:prstGeom prst="rightArrow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7DECE48-F0C3-4A7B-B9E9-95447A78A1F8}"/>
              </a:ext>
            </a:extLst>
          </p:cNvPr>
          <p:cNvSpPr/>
          <p:nvPr/>
        </p:nvSpPr>
        <p:spPr>
          <a:xfrm>
            <a:off x="5774813" y="2535029"/>
            <a:ext cx="601980" cy="453887"/>
          </a:xfrm>
          <a:prstGeom prst="rightArrow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CF541CD-14C7-4DA5-9DBE-AE22A7334605}"/>
              </a:ext>
            </a:extLst>
          </p:cNvPr>
          <p:cNvSpPr/>
          <p:nvPr/>
        </p:nvSpPr>
        <p:spPr>
          <a:xfrm>
            <a:off x="8770623" y="2535029"/>
            <a:ext cx="601980" cy="453887"/>
          </a:xfrm>
          <a:prstGeom prst="rightArrow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A594516-6E64-48D6-8739-447635274E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12360" y="3903120"/>
              <a:ext cx="1389240" cy="2239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A594516-6E64-48D6-8739-447635274E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3000" y="3893760"/>
                <a:ext cx="1407960" cy="2257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7442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65"/>
    </mc:Choice>
    <mc:Fallback xmlns="">
      <p:transition spd="slow" advTm="21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AFFCF0-D8E6-4436-BE4A-E83FE18B28A8}"/>
              </a:ext>
            </a:extLst>
          </p:cNvPr>
          <p:cNvSpPr txBox="1">
            <a:spLocks/>
          </p:cNvSpPr>
          <p:nvPr/>
        </p:nvSpPr>
        <p:spPr>
          <a:xfrm>
            <a:off x="311705" y="-56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C00000"/>
                </a:solidFill>
              </a:rPr>
              <a:t>Let’s learn General Relativity…</a:t>
            </a:r>
            <a:endParaRPr lang="en-CA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9D5CB-2767-4994-B2ED-B0ED2D8C076D}"/>
              </a:ext>
            </a:extLst>
          </p:cNvPr>
          <p:cNvSpPr/>
          <p:nvPr/>
        </p:nvSpPr>
        <p:spPr>
          <a:xfrm>
            <a:off x="520148" y="1993348"/>
            <a:ext cx="2226365" cy="1537252"/>
          </a:xfrm>
          <a:prstGeom prst="rect">
            <a:avLst/>
          </a:prstGeom>
          <a:ln w="762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Tensor</a:t>
            </a:r>
          </a:p>
          <a:p>
            <a:pPr algn="ctr"/>
            <a:r>
              <a:rPr lang="en-US" sz="4000" dirty="0"/>
              <a:t>Algebra</a:t>
            </a:r>
            <a:endParaRPr lang="en-CA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A671B0-4CF8-4B2E-A159-5A53B900AB96}"/>
              </a:ext>
            </a:extLst>
          </p:cNvPr>
          <p:cNvSpPr/>
          <p:nvPr/>
        </p:nvSpPr>
        <p:spPr>
          <a:xfrm>
            <a:off x="3495261" y="1993348"/>
            <a:ext cx="2226365" cy="1537252"/>
          </a:xfrm>
          <a:prstGeom prst="rect">
            <a:avLst/>
          </a:prstGeom>
          <a:solidFill>
            <a:srgbClr val="D84040"/>
          </a:solidFill>
          <a:ln w="76200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Tensor</a:t>
            </a:r>
          </a:p>
          <a:p>
            <a:pPr algn="ctr"/>
            <a:r>
              <a:rPr lang="en-US" sz="4000" dirty="0"/>
              <a:t>Calculus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96BD00-18EA-4705-A603-215FC61ED258}"/>
              </a:ext>
            </a:extLst>
          </p:cNvPr>
          <p:cNvSpPr/>
          <p:nvPr/>
        </p:nvSpPr>
        <p:spPr>
          <a:xfrm>
            <a:off x="6470374" y="1993348"/>
            <a:ext cx="2226365" cy="1537252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Curved (Differential)</a:t>
            </a:r>
            <a:br>
              <a:rPr lang="en-US" sz="2800" dirty="0"/>
            </a:br>
            <a:r>
              <a:rPr lang="en-US" sz="2800" dirty="0"/>
              <a:t>Geometry</a:t>
            </a:r>
            <a:endParaRPr lang="en-CA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49DDBC-7EA6-4F2F-8A66-3EC97E54A250}"/>
              </a:ext>
            </a:extLst>
          </p:cNvPr>
          <p:cNvSpPr/>
          <p:nvPr/>
        </p:nvSpPr>
        <p:spPr>
          <a:xfrm>
            <a:off x="9445487" y="1993346"/>
            <a:ext cx="2226365" cy="1537252"/>
          </a:xfrm>
          <a:prstGeom prst="rect">
            <a:avLst/>
          </a:prstGeom>
          <a:solidFill>
            <a:schemeClr val="tx1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General</a:t>
            </a:r>
          </a:p>
          <a:p>
            <a:pPr algn="ctr"/>
            <a:r>
              <a:rPr lang="en-US" sz="4000" dirty="0"/>
              <a:t>Relativity</a:t>
            </a:r>
            <a:endParaRPr lang="en-CA" sz="40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64CD476-8918-4C1E-BD1A-F0214CF77003}"/>
              </a:ext>
            </a:extLst>
          </p:cNvPr>
          <p:cNvSpPr/>
          <p:nvPr/>
        </p:nvSpPr>
        <p:spPr>
          <a:xfrm>
            <a:off x="2811502" y="2535030"/>
            <a:ext cx="601980" cy="453887"/>
          </a:xfrm>
          <a:prstGeom prst="rightArrow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7DECE48-F0C3-4A7B-B9E9-95447A78A1F8}"/>
              </a:ext>
            </a:extLst>
          </p:cNvPr>
          <p:cNvSpPr/>
          <p:nvPr/>
        </p:nvSpPr>
        <p:spPr>
          <a:xfrm>
            <a:off x="5774813" y="2535029"/>
            <a:ext cx="601980" cy="453887"/>
          </a:xfrm>
          <a:prstGeom prst="rightArrow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CF541CD-14C7-4DA5-9DBE-AE22A7334605}"/>
              </a:ext>
            </a:extLst>
          </p:cNvPr>
          <p:cNvSpPr/>
          <p:nvPr/>
        </p:nvSpPr>
        <p:spPr>
          <a:xfrm>
            <a:off x="8770623" y="2535029"/>
            <a:ext cx="601980" cy="453887"/>
          </a:xfrm>
          <a:prstGeom prst="rightArrow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FC9795-675D-46EA-9A28-EC1B6A917160}"/>
                  </a:ext>
                </a:extLst>
              </p:cNvPr>
              <p:cNvSpPr txBox="1"/>
              <p:nvPr/>
            </p:nvSpPr>
            <p:spPr>
              <a:xfrm>
                <a:off x="2061419" y="3869084"/>
                <a:ext cx="2102145" cy="2538515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4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4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FC9795-675D-46EA-9A28-EC1B6A917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419" y="3869084"/>
                <a:ext cx="2102145" cy="2538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03C3C86-CBF7-440D-8F50-94395FEB984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74120" y="1629360"/>
              <a:ext cx="4838760" cy="3012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03C3C86-CBF7-440D-8F50-94395FEB98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4760" y="1620000"/>
                <a:ext cx="4857480" cy="303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126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82"/>
    </mc:Choice>
    <mc:Fallback xmlns="">
      <p:transition spd="slow" advTm="30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01DFA2C5-D957-487B-A697-8AE7EFD2846F}"/>
              </a:ext>
            </a:extLst>
          </p:cNvPr>
          <p:cNvGrpSpPr/>
          <p:nvPr/>
        </p:nvGrpSpPr>
        <p:grpSpPr>
          <a:xfrm>
            <a:off x="-1463188" y="1259738"/>
            <a:ext cx="6322472" cy="6515360"/>
            <a:chOff x="503583" y="503583"/>
            <a:chExt cx="3909391" cy="402866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338F9E4-5577-4B8F-A125-B2A9AFB1A4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400" y="503583"/>
              <a:ext cx="0" cy="40286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5E4EF8-FFC4-448A-B217-03590120A130}"/>
                </a:ext>
              </a:extLst>
            </p:cNvPr>
            <p:cNvCxnSpPr>
              <a:cxnSpLocks/>
            </p:cNvCxnSpPr>
            <p:nvPr/>
          </p:nvCxnSpPr>
          <p:spPr>
            <a:xfrm>
              <a:off x="503583" y="2517913"/>
              <a:ext cx="3909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622E932-9237-41E5-A11C-A906ED3CD5EC}"/>
              </a:ext>
            </a:extLst>
          </p:cNvPr>
          <p:cNvGrpSpPr/>
          <p:nvPr/>
        </p:nvGrpSpPr>
        <p:grpSpPr>
          <a:xfrm>
            <a:off x="-1291731" y="1300258"/>
            <a:ext cx="5914816" cy="6408201"/>
            <a:chOff x="609600" y="528638"/>
            <a:chExt cx="3657324" cy="39624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F2069-1C2C-4496-9C55-DBF5A949D421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C2F4351-256B-4750-8CF5-58F21FE5D135}"/>
                </a:ext>
              </a:extLst>
            </p:cNvPr>
            <p:cNvCxnSpPr>
              <a:cxnSpLocks/>
            </p:cNvCxnSpPr>
            <p:nvPr/>
          </p:nvCxnSpPr>
          <p:spPr>
            <a:xfrm>
              <a:off x="42669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9439FF-7B3A-4191-A329-2EA17408138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E857C0-47AA-40AA-BEED-2B5CCD1CD28E}"/>
                </a:ext>
              </a:extLst>
            </p:cNvPr>
            <p:cNvCxnSpPr>
              <a:cxnSpLocks/>
            </p:cNvCxnSpPr>
            <p:nvPr/>
          </p:nvCxnSpPr>
          <p:spPr>
            <a:xfrm>
              <a:off x="15237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2D9DFE-5768-4276-8DEE-CD332E87F826}"/>
              </a:ext>
            </a:extLst>
          </p:cNvPr>
          <p:cNvGrpSpPr/>
          <p:nvPr/>
        </p:nvGrpSpPr>
        <p:grpSpPr>
          <a:xfrm>
            <a:off x="-1518108" y="1551660"/>
            <a:ext cx="6408201" cy="5914816"/>
            <a:chOff x="469624" y="684088"/>
            <a:chExt cx="3962400" cy="365732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C2947E-AFC3-4AB3-B632-DD77EF986A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3829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01F0790-218E-49D8-A371-5C62EA8B6A4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12971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160215D-A24F-4626-B38D-5776B7BB4D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23602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90FBA30-70CD-4A22-BF5F-9CC78B04A9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14460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/>
              <p:nvPr/>
            </p:nvSpPr>
            <p:spPr>
              <a:xfrm>
                <a:off x="4809835" y="3994474"/>
                <a:ext cx="821707" cy="945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35" y="3994474"/>
                <a:ext cx="821707" cy="945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/>
              <p:nvPr/>
            </p:nvSpPr>
            <p:spPr>
              <a:xfrm>
                <a:off x="1287194" y="335101"/>
                <a:ext cx="831040" cy="945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94" y="335101"/>
                <a:ext cx="831040" cy="9457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F9467F-C2CA-4376-90BA-53C8154878CC}"/>
              </a:ext>
            </a:extLst>
          </p:cNvPr>
          <p:cNvCxnSpPr>
            <a:cxnSpLocks/>
          </p:cNvCxnSpPr>
          <p:nvPr/>
        </p:nvCxnSpPr>
        <p:spPr>
          <a:xfrm flipV="1">
            <a:off x="1665900" y="3022347"/>
            <a:ext cx="1495661" cy="145326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8F4D02E-B9EC-4BAB-A2A7-FE2824CDCDAF}"/>
              </a:ext>
            </a:extLst>
          </p:cNvPr>
          <p:cNvCxnSpPr>
            <a:cxnSpLocks/>
          </p:cNvCxnSpPr>
          <p:nvPr/>
        </p:nvCxnSpPr>
        <p:spPr>
          <a:xfrm flipV="1">
            <a:off x="1679894" y="3030029"/>
            <a:ext cx="2943191" cy="1487390"/>
          </a:xfrm>
          <a:prstGeom prst="straightConnector1">
            <a:avLst/>
          </a:prstGeom>
          <a:ln w="76200">
            <a:solidFill>
              <a:srgbClr val="D17D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0CCAFDB-09B7-4601-A72E-824F5D483D0C}"/>
              </a:ext>
            </a:extLst>
          </p:cNvPr>
          <p:cNvCxnSpPr>
            <a:cxnSpLocks/>
          </p:cNvCxnSpPr>
          <p:nvPr/>
        </p:nvCxnSpPr>
        <p:spPr>
          <a:xfrm flipV="1">
            <a:off x="3144268" y="3030029"/>
            <a:ext cx="1478817" cy="2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CAC484A-9264-4BD6-A590-DE3B8731EBF3}"/>
                  </a:ext>
                </a:extLst>
              </p:cNvPr>
              <p:cNvSpPr txBox="1"/>
              <p:nvPr/>
            </p:nvSpPr>
            <p:spPr>
              <a:xfrm>
                <a:off x="1893714" y="3114053"/>
                <a:ext cx="55098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CAC484A-9264-4BD6-A590-DE3B8731E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714" y="3114053"/>
                <a:ext cx="550983" cy="644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B40A471-1E47-4577-B252-3BDFD27F6AAB}"/>
                  </a:ext>
                </a:extLst>
              </p:cNvPr>
              <p:cNvSpPr txBox="1"/>
              <p:nvPr/>
            </p:nvSpPr>
            <p:spPr>
              <a:xfrm>
                <a:off x="3325342" y="3467894"/>
                <a:ext cx="742576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B40A471-1E47-4577-B252-3BDFD27F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342" y="3467894"/>
                <a:ext cx="742576" cy="644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7A742F-DD77-43AF-8345-417B11AADC16}"/>
                  </a:ext>
                </a:extLst>
              </p:cNvPr>
              <p:cNvSpPr txBox="1"/>
              <p:nvPr/>
            </p:nvSpPr>
            <p:spPr>
              <a:xfrm>
                <a:off x="5768608" y="1684551"/>
                <a:ext cx="5879751" cy="1141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solidFill>
                                        <a:srgbClr val="D17DD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7A742F-DD77-43AF-8345-417B11AAD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608" y="1684551"/>
                <a:ext cx="5879751" cy="11417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3990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9"/>
    </mc:Choice>
    <mc:Fallback xmlns="">
      <p:transition spd="slow" advTm="10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01DFA2C5-D957-487B-A697-8AE7EFD2846F}"/>
              </a:ext>
            </a:extLst>
          </p:cNvPr>
          <p:cNvGrpSpPr/>
          <p:nvPr/>
        </p:nvGrpSpPr>
        <p:grpSpPr>
          <a:xfrm>
            <a:off x="-1463188" y="1259738"/>
            <a:ext cx="6322472" cy="6515360"/>
            <a:chOff x="503583" y="503583"/>
            <a:chExt cx="3909391" cy="402866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338F9E4-5577-4B8F-A125-B2A9AFB1A4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400" y="503583"/>
              <a:ext cx="0" cy="40286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5E4EF8-FFC4-448A-B217-03590120A130}"/>
                </a:ext>
              </a:extLst>
            </p:cNvPr>
            <p:cNvCxnSpPr>
              <a:cxnSpLocks/>
            </p:cNvCxnSpPr>
            <p:nvPr/>
          </p:nvCxnSpPr>
          <p:spPr>
            <a:xfrm>
              <a:off x="503583" y="2517913"/>
              <a:ext cx="3909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622E932-9237-41E5-A11C-A906ED3CD5EC}"/>
              </a:ext>
            </a:extLst>
          </p:cNvPr>
          <p:cNvGrpSpPr/>
          <p:nvPr/>
        </p:nvGrpSpPr>
        <p:grpSpPr>
          <a:xfrm>
            <a:off x="-1291731" y="1300258"/>
            <a:ext cx="5914816" cy="6408201"/>
            <a:chOff x="609600" y="528638"/>
            <a:chExt cx="3657324" cy="39624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F2069-1C2C-4496-9C55-DBF5A949D421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C2F4351-256B-4750-8CF5-58F21FE5D135}"/>
                </a:ext>
              </a:extLst>
            </p:cNvPr>
            <p:cNvCxnSpPr>
              <a:cxnSpLocks/>
            </p:cNvCxnSpPr>
            <p:nvPr/>
          </p:nvCxnSpPr>
          <p:spPr>
            <a:xfrm>
              <a:off x="42669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9439FF-7B3A-4191-A329-2EA17408138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E857C0-47AA-40AA-BEED-2B5CCD1CD28E}"/>
                </a:ext>
              </a:extLst>
            </p:cNvPr>
            <p:cNvCxnSpPr>
              <a:cxnSpLocks/>
            </p:cNvCxnSpPr>
            <p:nvPr/>
          </p:nvCxnSpPr>
          <p:spPr>
            <a:xfrm>
              <a:off x="15237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2D9DFE-5768-4276-8DEE-CD332E87F826}"/>
              </a:ext>
            </a:extLst>
          </p:cNvPr>
          <p:cNvGrpSpPr/>
          <p:nvPr/>
        </p:nvGrpSpPr>
        <p:grpSpPr>
          <a:xfrm>
            <a:off x="-1518108" y="1551660"/>
            <a:ext cx="6408201" cy="5914816"/>
            <a:chOff x="469624" y="684088"/>
            <a:chExt cx="3962400" cy="365732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C2947E-AFC3-4AB3-B632-DD77EF986A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3829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01F0790-218E-49D8-A371-5C62EA8B6A4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12971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160215D-A24F-4626-B38D-5776B7BB4D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23602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90FBA30-70CD-4A22-BF5F-9CC78B04A9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14460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/>
              <p:nvPr/>
            </p:nvSpPr>
            <p:spPr>
              <a:xfrm>
                <a:off x="4809835" y="3994474"/>
                <a:ext cx="821707" cy="945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35" y="3994474"/>
                <a:ext cx="821707" cy="9457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/>
              <p:nvPr/>
            </p:nvSpPr>
            <p:spPr>
              <a:xfrm>
                <a:off x="1287194" y="335101"/>
                <a:ext cx="831040" cy="945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94" y="335101"/>
                <a:ext cx="831040" cy="945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F9467F-C2CA-4376-90BA-53C8154878CC}"/>
              </a:ext>
            </a:extLst>
          </p:cNvPr>
          <p:cNvCxnSpPr>
            <a:cxnSpLocks/>
          </p:cNvCxnSpPr>
          <p:nvPr/>
        </p:nvCxnSpPr>
        <p:spPr>
          <a:xfrm flipV="1">
            <a:off x="1665900" y="3022347"/>
            <a:ext cx="1495661" cy="145326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8F4D02E-B9EC-4BAB-A2A7-FE2824CDCDAF}"/>
              </a:ext>
            </a:extLst>
          </p:cNvPr>
          <p:cNvCxnSpPr>
            <a:cxnSpLocks/>
          </p:cNvCxnSpPr>
          <p:nvPr/>
        </p:nvCxnSpPr>
        <p:spPr>
          <a:xfrm flipV="1">
            <a:off x="1679894" y="3030029"/>
            <a:ext cx="2943191" cy="1487390"/>
          </a:xfrm>
          <a:prstGeom prst="straightConnector1">
            <a:avLst/>
          </a:prstGeom>
          <a:ln w="76200">
            <a:solidFill>
              <a:srgbClr val="D17D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0CCAFDB-09B7-4601-A72E-824F5D483D0C}"/>
              </a:ext>
            </a:extLst>
          </p:cNvPr>
          <p:cNvCxnSpPr>
            <a:cxnSpLocks/>
          </p:cNvCxnSpPr>
          <p:nvPr/>
        </p:nvCxnSpPr>
        <p:spPr>
          <a:xfrm flipV="1">
            <a:off x="3144268" y="3030029"/>
            <a:ext cx="1478817" cy="2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12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9"/>
    </mc:Choice>
    <mc:Fallback xmlns="">
      <p:transition spd="slow" advTm="138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01DFA2C5-D957-487B-A697-8AE7EFD2846F}"/>
              </a:ext>
            </a:extLst>
          </p:cNvPr>
          <p:cNvGrpSpPr/>
          <p:nvPr/>
        </p:nvGrpSpPr>
        <p:grpSpPr>
          <a:xfrm>
            <a:off x="-1463188" y="1259738"/>
            <a:ext cx="6322472" cy="6515360"/>
            <a:chOff x="503583" y="503583"/>
            <a:chExt cx="3909391" cy="402866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338F9E4-5577-4B8F-A125-B2A9AFB1A4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400" y="503583"/>
              <a:ext cx="0" cy="40286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5E4EF8-FFC4-448A-B217-03590120A130}"/>
                </a:ext>
              </a:extLst>
            </p:cNvPr>
            <p:cNvCxnSpPr>
              <a:cxnSpLocks/>
            </p:cNvCxnSpPr>
            <p:nvPr/>
          </p:nvCxnSpPr>
          <p:spPr>
            <a:xfrm>
              <a:off x="503583" y="2517913"/>
              <a:ext cx="3909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622E932-9237-41E5-A11C-A906ED3CD5EC}"/>
              </a:ext>
            </a:extLst>
          </p:cNvPr>
          <p:cNvGrpSpPr/>
          <p:nvPr/>
        </p:nvGrpSpPr>
        <p:grpSpPr>
          <a:xfrm>
            <a:off x="-1291731" y="1300258"/>
            <a:ext cx="5914816" cy="6408201"/>
            <a:chOff x="609600" y="528638"/>
            <a:chExt cx="3657324" cy="39624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F2069-1C2C-4496-9C55-DBF5A949D421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C2F4351-256B-4750-8CF5-58F21FE5D135}"/>
                </a:ext>
              </a:extLst>
            </p:cNvPr>
            <p:cNvCxnSpPr>
              <a:cxnSpLocks/>
            </p:cNvCxnSpPr>
            <p:nvPr/>
          </p:nvCxnSpPr>
          <p:spPr>
            <a:xfrm>
              <a:off x="42669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9439FF-7B3A-4191-A329-2EA17408138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E857C0-47AA-40AA-BEED-2B5CCD1CD28E}"/>
                </a:ext>
              </a:extLst>
            </p:cNvPr>
            <p:cNvCxnSpPr>
              <a:cxnSpLocks/>
            </p:cNvCxnSpPr>
            <p:nvPr/>
          </p:nvCxnSpPr>
          <p:spPr>
            <a:xfrm>
              <a:off x="15237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2D9DFE-5768-4276-8DEE-CD332E87F826}"/>
              </a:ext>
            </a:extLst>
          </p:cNvPr>
          <p:cNvGrpSpPr/>
          <p:nvPr/>
        </p:nvGrpSpPr>
        <p:grpSpPr>
          <a:xfrm>
            <a:off x="-1518108" y="1551660"/>
            <a:ext cx="6408201" cy="5914816"/>
            <a:chOff x="469624" y="684088"/>
            <a:chExt cx="3962400" cy="365732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C2947E-AFC3-4AB3-B632-DD77EF986A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3829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01F0790-218E-49D8-A371-5C62EA8B6A4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12971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160215D-A24F-4626-B38D-5776B7BB4D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23602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90FBA30-70CD-4A22-BF5F-9CC78B04A9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14460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/>
              <p:nvPr/>
            </p:nvSpPr>
            <p:spPr>
              <a:xfrm>
                <a:off x="4809835" y="3994474"/>
                <a:ext cx="821707" cy="945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35" y="3994474"/>
                <a:ext cx="821707" cy="9457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/>
              <p:nvPr/>
            </p:nvSpPr>
            <p:spPr>
              <a:xfrm>
                <a:off x="1287194" y="335101"/>
                <a:ext cx="831040" cy="945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94" y="335101"/>
                <a:ext cx="831040" cy="945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F9467F-C2CA-4376-90BA-53C8154878CC}"/>
              </a:ext>
            </a:extLst>
          </p:cNvPr>
          <p:cNvCxnSpPr>
            <a:cxnSpLocks/>
          </p:cNvCxnSpPr>
          <p:nvPr/>
        </p:nvCxnSpPr>
        <p:spPr>
          <a:xfrm flipV="1">
            <a:off x="1665900" y="3022347"/>
            <a:ext cx="1495661" cy="145326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8F4D02E-B9EC-4BAB-A2A7-FE2824CDCDAF}"/>
              </a:ext>
            </a:extLst>
          </p:cNvPr>
          <p:cNvCxnSpPr>
            <a:cxnSpLocks/>
          </p:cNvCxnSpPr>
          <p:nvPr/>
        </p:nvCxnSpPr>
        <p:spPr>
          <a:xfrm flipV="1">
            <a:off x="1679894" y="3030029"/>
            <a:ext cx="1847077" cy="1487390"/>
          </a:xfrm>
          <a:prstGeom prst="straightConnector1">
            <a:avLst/>
          </a:prstGeom>
          <a:ln w="76200">
            <a:solidFill>
              <a:srgbClr val="D17D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0CCAFDB-09B7-4601-A72E-824F5D483D0C}"/>
              </a:ext>
            </a:extLst>
          </p:cNvPr>
          <p:cNvCxnSpPr>
            <a:cxnSpLocks/>
          </p:cNvCxnSpPr>
          <p:nvPr/>
        </p:nvCxnSpPr>
        <p:spPr>
          <a:xfrm flipV="1">
            <a:off x="3144268" y="3030029"/>
            <a:ext cx="1478817" cy="2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26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48">
        <p159:morph option="byObject"/>
      </p:transition>
    </mc:Choice>
    <mc:Fallback xmlns="">
      <p:transition spd="slow" advTm="2048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.6|1.2|4|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2.9|6.6|10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|19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15.2|0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3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9|6.3|7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5|13|19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9|1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8.8|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6.7|5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3.9|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6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9|7|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3213</TotalTime>
  <Words>300</Words>
  <Application>Microsoft Office PowerPoint</Application>
  <PresentationFormat>Widescreen</PresentationFormat>
  <Paragraphs>119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“Why are Derivative Operators Vectors?” Discussion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Derivative Transformation Rules</dc:title>
  <dc:creator>Chris D</dc:creator>
  <cp:lastModifiedBy>Chris D</cp:lastModifiedBy>
  <cp:revision>37</cp:revision>
  <dcterms:created xsi:type="dcterms:W3CDTF">2018-05-01T00:59:34Z</dcterms:created>
  <dcterms:modified xsi:type="dcterms:W3CDTF">2020-07-05T00:01:01Z</dcterms:modified>
</cp:coreProperties>
</file>